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54" r:id="rId5"/>
  </p:sldMasterIdLst>
  <p:notesMasterIdLst>
    <p:notesMasterId r:id="rId40"/>
  </p:notesMasterIdLst>
  <p:sldIdLst>
    <p:sldId id="256" r:id="rId6"/>
    <p:sldId id="257" r:id="rId7"/>
    <p:sldId id="258" r:id="rId8"/>
    <p:sldId id="262" r:id="rId9"/>
    <p:sldId id="288" r:id="rId10"/>
    <p:sldId id="264" r:id="rId11"/>
    <p:sldId id="299" r:id="rId12"/>
    <p:sldId id="293" r:id="rId13"/>
    <p:sldId id="300" r:id="rId14"/>
    <p:sldId id="269" r:id="rId15"/>
    <p:sldId id="302" r:id="rId16"/>
    <p:sldId id="271" r:id="rId17"/>
    <p:sldId id="272" r:id="rId18"/>
    <p:sldId id="309" r:id="rId19"/>
    <p:sldId id="270" r:id="rId20"/>
    <p:sldId id="276" r:id="rId21"/>
    <p:sldId id="305" r:id="rId22"/>
    <p:sldId id="290" r:id="rId23"/>
    <p:sldId id="279" r:id="rId24"/>
    <p:sldId id="306" r:id="rId25"/>
    <p:sldId id="285" r:id="rId26"/>
    <p:sldId id="295" r:id="rId27"/>
    <p:sldId id="263" r:id="rId28"/>
    <p:sldId id="284" r:id="rId29"/>
    <p:sldId id="286" r:id="rId30"/>
    <p:sldId id="307" r:id="rId31"/>
    <p:sldId id="281" r:id="rId32"/>
    <p:sldId id="294" r:id="rId33"/>
    <p:sldId id="291" r:id="rId34"/>
    <p:sldId id="308" r:id="rId35"/>
    <p:sldId id="297" r:id="rId36"/>
    <p:sldId id="298" r:id="rId37"/>
    <p:sldId id="310" r:id="rId38"/>
    <p:sldId id="311" r:id="rId39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000000"/>
          </p15:clr>
        </p15:guide>
        <p15:guide id="2" pos="3840" userDrawn="1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000000"/>
          </p15:clr>
        </p15:guide>
        <p15:guide id="2" pos="2141" userDrawn="1">
          <p15:clr>
            <a:srgbClr val="000000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ik3CzbImyy+qgT1hzkiPWEytx+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F050C2-5E59-20EE-E0D2-155274B8F900}" v="2" dt="2026-09-03T13:05:52.4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6/11/relationships/changesInfo" Target="changesInfos/changesInfo1.xml"/><Relationship Id="rId20" Type="http://schemas.openxmlformats.org/officeDocument/2006/relationships/slide" Target="slides/slide15.xml"/><Relationship Id="rId41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toria Holmes" userId="62e3f567-24b5-4468-a34f-449304ca6d3a" providerId="ADAL" clId="{F421D3BE-06A5-4803-B113-87AF7CCBE096}"/>
    <pc:docChg chg="custSel addSld delSld modSld sldOrd">
      <pc:chgData name="Victoria Holmes" userId="62e3f567-24b5-4468-a34f-449304ca6d3a" providerId="ADAL" clId="{F421D3BE-06A5-4803-B113-87AF7CCBE096}" dt="2026-08-25T15:48:38.411" v="1306" actId="1076"/>
      <pc:docMkLst>
        <pc:docMk/>
      </pc:docMkLst>
      <pc:sldChg chg="modSp mod">
        <pc:chgData name="Victoria Holmes" userId="62e3f567-24b5-4468-a34f-449304ca6d3a" providerId="ADAL" clId="{F421D3BE-06A5-4803-B113-87AF7CCBE096}" dt="2026-08-25T15:44:23.437" v="1273" actId="207"/>
        <pc:sldMkLst>
          <pc:docMk/>
          <pc:sldMk cId="0" sldId="256"/>
        </pc:sldMkLst>
        <pc:spChg chg="mod">
          <ac:chgData name="Victoria Holmes" userId="62e3f567-24b5-4468-a34f-449304ca6d3a" providerId="ADAL" clId="{F421D3BE-06A5-4803-B113-87AF7CCBE096}" dt="2026-08-25T15:44:23.437" v="1273" actId="207"/>
          <ac:spMkLst>
            <pc:docMk/>
            <pc:sldMk cId="0" sldId="256"/>
            <ac:spMk id="58" creationId="{00000000-0000-0000-0000-000000000000}"/>
          </ac:spMkLst>
        </pc:spChg>
        <pc:spChg chg="mod">
          <ac:chgData name="Victoria Holmes" userId="62e3f567-24b5-4468-a34f-449304ca6d3a" providerId="ADAL" clId="{F421D3BE-06A5-4803-B113-87AF7CCBE096}" dt="2026-08-25T15:44:19.285" v="1272" actId="207"/>
          <ac:spMkLst>
            <pc:docMk/>
            <pc:sldMk cId="0" sldId="256"/>
            <ac:spMk id="59" creationId="{00000000-0000-0000-0000-000000000000}"/>
          </ac:spMkLst>
        </pc:spChg>
      </pc:sldChg>
      <pc:sldChg chg="modSp mod">
        <pc:chgData name="Victoria Holmes" userId="62e3f567-24b5-4468-a34f-449304ca6d3a" providerId="ADAL" clId="{F421D3BE-06A5-4803-B113-87AF7CCBE096}" dt="2026-08-25T15:14:52.866" v="37" actId="20577"/>
        <pc:sldMkLst>
          <pc:docMk/>
          <pc:sldMk cId="0" sldId="258"/>
        </pc:sldMkLst>
        <pc:spChg chg="mod">
          <ac:chgData name="Victoria Holmes" userId="62e3f567-24b5-4468-a34f-449304ca6d3a" providerId="ADAL" clId="{F421D3BE-06A5-4803-B113-87AF7CCBE096}" dt="2026-08-25T15:14:52.866" v="37" actId="20577"/>
          <ac:spMkLst>
            <pc:docMk/>
            <pc:sldMk cId="0" sldId="258"/>
            <ac:spMk id="71" creationId="{00000000-0000-0000-0000-000000000000}"/>
          </ac:spMkLst>
        </pc:spChg>
      </pc:sldChg>
      <pc:sldChg chg="addSp modSp mod">
        <pc:chgData name="Victoria Holmes" userId="62e3f567-24b5-4468-a34f-449304ca6d3a" providerId="ADAL" clId="{F421D3BE-06A5-4803-B113-87AF7CCBE096}" dt="2026-08-25T15:18:07.848" v="278" actId="1076"/>
        <pc:sldMkLst>
          <pc:docMk/>
          <pc:sldMk cId="0" sldId="262"/>
        </pc:sldMkLst>
        <pc:spChg chg="mod">
          <ac:chgData name="Victoria Holmes" userId="62e3f567-24b5-4468-a34f-449304ca6d3a" providerId="ADAL" clId="{F421D3BE-06A5-4803-B113-87AF7CCBE096}" dt="2026-08-25T15:16:17.378" v="70" actId="122"/>
          <ac:spMkLst>
            <pc:docMk/>
            <pc:sldMk cId="0" sldId="262"/>
            <ac:spMk id="3" creationId="{1494744E-5B66-08D8-EAE4-56283A8977A4}"/>
          </ac:spMkLst>
        </pc:spChg>
        <pc:spChg chg="add mod">
          <ac:chgData name="Victoria Holmes" userId="62e3f567-24b5-4468-a34f-449304ca6d3a" providerId="ADAL" clId="{F421D3BE-06A5-4803-B113-87AF7CCBE096}" dt="2026-08-25T15:16:46.027" v="84" actId="20577"/>
          <ac:spMkLst>
            <pc:docMk/>
            <pc:sldMk cId="0" sldId="262"/>
            <ac:spMk id="5" creationId="{A9A12D33-4E1F-CF0B-0FF2-258B6F86467E}"/>
          </ac:spMkLst>
        </pc:spChg>
        <pc:spChg chg="mod">
          <ac:chgData name="Victoria Holmes" userId="62e3f567-24b5-4468-a34f-449304ca6d3a" providerId="ADAL" clId="{F421D3BE-06A5-4803-B113-87AF7CCBE096}" dt="2026-08-25T15:16:08.937" v="68" actId="1076"/>
          <ac:spMkLst>
            <pc:docMk/>
            <pc:sldMk cId="0" sldId="262"/>
            <ac:spMk id="10" creationId="{32CD12FC-BEAB-B435-4501-DD61FEF268D8}"/>
          </ac:spMkLst>
        </pc:spChg>
        <pc:spChg chg="mod">
          <ac:chgData name="Victoria Holmes" userId="62e3f567-24b5-4468-a34f-449304ca6d3a" providerId="ADAL" clId="{F421D3BE-06A5-4803-B113-87AF7CCBE096}" dt="2026-08-25T15:15:58.410" v="66" actId="1076"/>
          <ac:spMkLst>
            <pc:docMk/>
            <pc:sldMk cId="0" sldId="262"/>
            <ac:spMk id="108" creationId="{00000000-0000-0000-0000-000000000000}"/>
          </ac:spMkLst>
        </pc:spChg>
        <pc:spChg chg="mod">
          <ac:chgData name="Victoria Holmes" userId="62e3f567-24b5-4468-a34f-449304ca6d3a" providerId="ADAL" clId="{F421D3BE-06A5-4803-B113-87AF7CCBE096}" dt="2026-08-25T15:18:07.848" v="278" actId="1076"/>
          <ac:spMkLst>
            <pc:docMk/>
            <pc:sldMk cId="0" sldId="262"/>
            <ac:spMk id="109" creationId="{00000000-0000-0000-0000-000000000000}"/>
          </ac:spMkLst>
        </pc:spChg>
        <pc:grpChg chg="mod">
          <ac:chgData name="Victoria Holmes" userId="62e3f567-24b5-4468-a34f-449304ca6d3a" providerId="ADAL" clId="{F421D3BE-06A5-4803-B113-87AF7CCBE096}" dt="2026-08-25T15:15:35.937" v="60" actId="1076"/>
          <ac:grpSpMkLst>
            <pc:docMk/>
            <pc:sldMk cId="0" sldId="262"/>
            <ac:grpSpMk id="9" creationId="{4A82A8BA-5DAF-0943-70B6-A43B1D23611B}"/>
          </ac:grpSpMkLst>
        </pc:grpChg>
        <pc:picChg chg="mod">
          <ac:chgData name="Victoria Holmes" userId="62e3f567-24b5-4468-a34f-449304ca6d3a" providerId="ADAL" clId="{F421D3BE-06A5-4803-B113-87AF7CCBE096}" dt="2026-08-25T15:15:30.874" v="58" actId="1076"/>
          <ac:picMkLst>
            <pc:docMk/>
            <pc:sldMk cId="0" sldId="262"/>
            <ac:picMk id="105" creationId="{00000000-0000-0000-0000-000000000000}"/>
          </ac:picMkLst>
        </pc:picChg>
        <pc:picChg chg="mod modCrop">
          <ac:chgData name="Victoria Holmes" userId="62e3f567-24b5-4468-a34f-449304ca6d3a" providerId="ADAL" clId="{F421D3BE-06A5-4803-B113-87AF7CCBE096}" dt="2026-08-25T15:16:30.835" v="73" actId="732"/>
          <ac:picMkLst>
            <pc:docMk/>
            <pc:sldMk cId="0" sldId="262"/>
            <ac:picMk id="107" creationId="{00000000-0000-0000-0000-000000000000}"/>
          </ac:picMkLst>
        </pc:picChg>
      </pc:sldChg>
      <pc:sldChg chg="modSp mod">
        <pc:chgData name="Victoria Holmes" userId="62e3f567-24b5-4468-a34f-449304ca6d3a" providerId="ADAL" clId="{F421D3BE-06A5-4803-B113-87AF7CCBE096}" dt="2026-08-25T15:45:44.284" v="1285" actId="255"/>
        <pc:sldMkLst>
          <pc:docMk/>
          <pc:sldMk cId="0" sldId="263"/>
        </pc:sldMkLst>
        <pc:spChg chg="mod">
          <ac:chgData name="Victoria Holmes" userId="62e3f567-24b5-4468-a34f-449304ca6d3a" providerId="ADAL" clId="{F421D3BE-06A5-4803-B113-87AF7CCBE096}" dt="2026-08-25T15:45:44.284" v="1285" actId="255"/>
          <ac:spMkLst>
            <pc:docMk/>
            <pc:sldMk cId="0" sldId="263"/>
            <ac:spMk id="193" creationId="{00000000-0000-0000-0000-000000000000}"/>
          </ac:spMkLst>
        </pc:spChg>
      </pc:sldChg>
      <pc:sldChg chg="modSp mod">
        <pc:chgData name="Victoria Holmes" userId="62e3f567-24b5-4468-a34f-449304ca6d3a" providerId="ADAL" clId="{F421D3BE-06A5-4803-B113-87AF7CCBE096}" dt="2026-08-25T15:19:53.372" v="457" actId="113"/>
        <pc:sldMkLst>
          <pc:docMk/>
          <pc:sldMk cId="0" sldId="264"/>
        </pc:sldMkLst>
        <pc:spChg chg="mod">
          <ac:chgData name="Victoria Holmes" userId="62e3f567-24b5-4468-a34f-449304ca6d3a" providerId="ADAL" clId="{F421D3BE-06A5-4803-B113-87AF7CCBE096}" dt="2026-08-25T15:13:19.872" v="15" actId="1076"/>
          <ac:spMkLst>
            <pc:docMk/>
            <pc:sldMk cId="0" sldId="264"/>
            <ac:spMk id="120" creationId="{00000000-0000-0000-0000-000000000000}"/>
          </ac:spMkLst>
        </pc:spChg>
        <pc:spChg chg="mod">
          <ac:chgData name="Victoria Holmes" userId="62e3f567-24b5-4468-a34f-449304ca6d3a" providerId="ADAL" clId="{F421D3BE-06A5-4803-B113-87AF7CCBE096}" dt="2026-08-25T15:19:53.372" v="457" actId="113"/>
          <ac:spMkLst>
            <pc:docMk/>
            <pc:sldMk cId="0" sldId="264"/>
            <ac:spMk id="121" creationId="{00000000-0000-0000-0000-000000000000}"/>
          </ac:spMkLst>
        </pc:spChg>
      </pc:sldChg>
      <pc:sldChg chg="modSp mod">
        <pc:chgData name="Victoria Holmes" userId="62e3f567-24b5-4468-a34f-449304ca6d3a" providerId="ADAL" clId="{F421D3BE-06A5-4803-B113-87AF7CCBE096}" dt="2026-08-25T15:20:55.477" v="531" actId="20577"/>
        <pc:sldMkLst>
          <pc:docMk/>
          <pc:sldMk cId="0" sldId="269"/>
        </pc:sldMkLst>
        <pc:spChg chg="mod">
          <ac:chgData name="Victoria Holmes" userId="62e3f567-24b5-4468-a34f-449304ca6d3a" providerId="ADAL" clId="{F421D3BE-06A5-4803-B113-87AF7CCBE096}" dt="2026-08-25T15:20:52.224" v="530" actId="1076"/>
          <ac:spMkLst>
            <pc:docMk/>
            <pc:sldMk cId="0" sldId="269"/>
            <ac:spMk id="154" creationId="{00000000-0000-0000-0000-000000000000}"/>
          </ac:spMkLst>
        </pc:spChg>
        <pc:spChg chg="mod">
          <ac:chgData name="Victoria Holmes" userId="62e3f567-24b5-4468-a34f-449304ca6d3a" providerId="ADAL" clId="{F421D3BE-06A5-4803-B113-87AF7CCBE096}" dt="2026-08-25T15:20:55.477" v="531" actId="20577"/>
          <ac:spMkLst>
            <pc:docMk/>
            <pc:sldMk cId="0" sldId="269"/>
            <ac:spMk id="155" creationId="{00000000-0000-0000-0000-000000000000}"/>
          </ac:spMkLst>
        </pc:spChg>
      </pc:sldChg>
      <pc:sldChg chg="modSp mod">
        <pc:chgData name="Victoria Holmes" userId="62e3f567-24b5-4468-a34f-449304ca6d3a" providerId="ADAL" clId="{F421D3BE-06A5-4803-B113-87AF7CCBE096}" dt="2026-08-25T15:32:46.341" v="606" actId="14100"/>
        <pc:sldMkLst>
          <pc:docMk/>
          <pc:sldMk cId="0" sldId="270"/>
        </pc:sldMkLst>
        <pc:spChg chg="mod">
          <ac:chgData name="Victoria Holmes" userId="62e3f567-24b5-4468-a34f-449304ca6d3a" providerId="ADAL" clId="{F421D3BE-06A5-4803-B113-87AF7CCBE096}" dt="2026-08-25T15:32:46.341" v="606" actId="14100"/>
          <ac:spMkLst>
            <pc:docMk/>
            <pc:sldMk cId="0" sldId="270"/>
            <ac:spMk id="161" creationId="{00000000-0000-0000-0000-000000000000}"/>
          </ac:spMkLst>
        </pc:spChg>
      </pc:sldChg>
      <pc:sldChg chg="ord">
        <pc:chgData name="Victoria Holmes" userId="62e3f567-24b5-4468-a34f-449304ca6d3a" providerId="ADAL" clId="{F421D3BE-06A5-4803-B113-87AF7CCBE096}" dt="2026-08-25T15:32:02.127" v="533"/>
        <pc:sldMkLst>
          <pc:docMk/>
          <pc:sldMk cId="0" sldId="271"/>
        </pc:sldMkLst>
      </pc:sldChg>
      <pc:sldChg chg="modSp mod">
        <pc:chgData name="Victoria Holmes" userId="62e3f567-24b5-4468-a34f-449304ca6d3a" providerId="ADAL" clId="{F421D3BE-06A5-4803-B113-87AF7CCBE096}" dt="2026-08-25T15:12:53.822" v="8" actId="1076"/>
        <pc:sldMkLst>
          <pc:docMk/>
          <pc:sldMk cId="0" sldId="272"/>
        </pc:sldMkLst>
        <pc:spChg chg="mod">
          <ac:chgData name="Victoria Holmes" userId="62e3f567-24b5-4468-a34f-449304ca6d3a" providerId="ADAL" clId="{F421D3BE-06A5-4803-B113-87AF7CCBE096}" dt="2026-08-25T15:12:53.822" v="8" actId="1076"/>
          <ac:spMkLst>
            <pc:docMk/>
            <pc:sldMk cId="0" sldId="272"/>
            <ac:spMk id="172" creationId="{00000000-0000-0000-0000-000000000000}"/>
          </ac:spMkLst>
        </pc:spChg>
      </pc:sldChg>
      <pc:sldChg chg="modSp mod">
        <pc:chgData name="Victoria Holmes" userId="62e3f567-24b5-4468-a34f-449304ca6d3a" providerId="ADAL" clId="{F421D3BE-06A5-4803-B113-87AF7CCBE096}" dt="2026-08-25T15:33:20.557" v="627" actId="20577"/>
        <pc:sldMkLst>
          <pc:docMk/>
          <pc:sldMk cId="0" sldId="276"/>
        </pc:sldMkLst>
        <pc:spChg chg="mod">
          <ac:chgData name="Victoria Holmes" userId="62e3f567-24b5-4468-a34f-449304ca6d3a" providerId="ADAL" clId="{F421D3BE-06A5-4803-B113-87AF7CCBE096}" dt="2026-08-25T15:12:44.545" v="6" actId="1076"/>
          <ac:spMkLst>
            <pc:docMk/>
            <pc:sldMk cId="0" sldId="276"/>
            <ac:spMk id="204" creationId="{00000000-0000-0000-0000-000000000000}"/>
          </ac:spMkLst>
        </pc:spChg>
        <pc:spChg chg="mod">
          <ac:chgData name="Victoria Holmes" userId="62e3f567-24b5-4468-a34f-449304ca6d3a" providerId="ADAL" clId="{F421D3BE-06A5-4803-B113-87AF7CCBE096}" dt="2026-08-25T15:33:20.557" v="627" actId="20577"/>
          <ac:spMkLst>
            <pc:docMk/>
            <pc:sldMk cId="0" sldId="276"/>
            <ac:spMk id="205" creationId="{00000000-0000-0000-0000-000000000000}"/>
          </ac:spMkLst>
        </pc:spChg>
      </pc:sldChg>
      <pc:sldChg chg="modSp mod">
        <pc:chgData name="Victoria Holmes" userId="62e3f567-24b5-4468-a34f-449304ca6d3a" providerId="ADAL" clId="{F421D3BE-06A5-4803-B113-87AF7CCBE096}" dt="2026-08-25T15:34:18.813" v="651" actId="1076"/>
        <pc:sldMkLst>
          <pc:docMk/>
          <pc:sldMk cId="0" sldId="279"/>
        </pc:sldMkLst>
        <pc:spChg chg="mod">
          <ac:chgData name="Victoria Holmes" userId="62e3f567-24b5-4468-a34f-449304ca6d3a" providerId="ADAL" clId="{F421D3BE-06A5-4803-B113-87AF7CCBE096}" dt="2026-08-25T15:34:18.813" v="651" actId="1076"/>
          <ac:spMkLst>
            <pc:docMk/>
            <pc:sldMk cId="0" sldId="279"/>
            <ac:spMk id="232" creationId="{00000000-0000-0000-0000-000000000000}"/>
          </ac:spMkLst>
        </pc:spChg>
      </pc:sldChg>
      <pc:sldChg chg="modSp mod">
        <pc:chgData name="Victoria Holmes" userId="62e3f567-24b5-4468-a34f-449304ca6d3a" providerId="ADAL" clId="{F421D3BE-06A5-4803-B113-87AF7CCBE096}" dt="2026-08-25T15:45:24.748" v="1282" actId="1076"/>
        <pc:sldMkLst>
          <pc:docMk/>
          <pc:sldMk cId="0" sldId="281"/>
        </pc:sldMkLst>
        <pc:spChg chg="mod">
          <ac:chgData name="Victoria Holmes" userId="62e3f567-24b5-4468-a34f-449304ca6d3a" providerId="ADAL" clId="{F421D3BE-06A5-4803-B113-87AF7CCBE096}" dt="2026-08-25T15:45:24.748" v="1282" actId="1076"/>
          <ac:spMkLst>
            <pc:docMk/>
            <pc:sldMk cId="0" sldId="281"/>
            <ac:spMk id="244" creationId="{00000000-0000-0000-0000-000000000000}"/>
          </ac:spMkLst>
        </pc:spChg>
      </pc:sldChg>
      <pc:sldChg chg="modSp del mod">
        <pc:chgData name="Victoria Holmes" userId="62e3f567-24b5-4468-a34f-449304ca6d3a" providerId="ADAL" clId="{F421D3BE-06A5-4803-B113-87AF7CCBE096}" dt="2026-08-25T15:48:21.980" v="1304" actId="47"/>
        <pc:sldMkLst>
          <pc:docMk/>
          <pc:sldMk cId="0" sldId="282"/>
        </pc:sldMkLst>
        <pc:spChg chg="mod">
          <ac:chgData name="Victoria Holmes" userId="62e3f567-24b5-4468-a34f-449304ca6d3a" providerId="ADAL" clId="{F421D3BE-06A5-4803-B113-87AF7CCBE096}" dt="2026-08-25T15:42:21.020" v="1228" actId="1076"/>
          <ac:spMkLst>
            <pc:docMk/>
            <pc:sldMk cId="0" sldId="282"/>
            <ac:spMk id="250" creationId="{00000000-0000-0000-0000-000000000000}"/>
          </ac:spMkLst>
        </pc:spChg>
      </pc:sldChg>
      <pc:sldChg chg="modSp mod modAnim">
        <pc:chgData name="Victoria Holmes" userId="62e3f567-24b5-4468-a34f-449304ca6d3a" providerId="ADAL" clId="{F421D3BE-06A5-4803-B113-87AF7CCBE096}" dt="2026-08-25T15:46:05.251" v="1288" actId="255"/>
        <pc:sldMkLst>
          <pc:docMk/>
          <pc:sldMk cId="1885343894" sldId="284"/>
        </pc:sldMkLst>
        <pc:spChg chg="mod">
          <ac:chgData name="Victoria Holmes" userId="62e3f567-24b5-4468-a34f-449304ca6d3a" providerId="ADAL" clId="{F421D3BE-06A5-4803-B113-87AF7CCBE096}" dt="2026-08-25T15:38:00.150" v="909" actId="20577"/>
          <ac:spMkLst>
            <pc:docMk/>
            <pc:sldMk cId="1885343894" sldId="284"/>
            <ac:spMk id="3" creationId="{C4E330D9-6AE5-4F5A-8376-F571AB3C3514}"/>
          </ac:spMkLst>
        </pc:spChg>
        <pc:spChg chg="mod">
          <ac:chgData name="Victoria Holmes" userId="62e3f567-24b5-4468-a34f-449304ca6d3a" providerId="ADAL" clId="{F421D3BE-06A5-4803-B113-87AF7CCBE096}" dt="2026-08-25T15:46:05.251" v="1288" actId="255"/>
          <ac:spMkLst>
            <pc:docMk/>
            <pc:sldMk cId="1885343894" sldId="284"/>
            <ac:spMk id="232" creationId="{00000000-0000-0000-0000-000000000000}"/>
          </ac:spMkLst>
        </pc:spChg>
      </pc:sldChg>
      <pc:sldChg chg="modSp mod">
        <pc:chgData name="Victoria Holmes" userId="62e3f567-24b5-4468-a34f-449304ca6d3a" providerId="ADAL" clId="{F421D3BE-06A5-4803-B113-87AF7CCBE096}" dt="2026-08-25T15:45:53.382" v="1287" actId="255"/>
        <pc:sldMkLst>
          <pc:docMk/>
          <pc:sldMk cId="296741128" sldId="285"/>
        </pc:sldMkLst>
        <pc:spChg chg="mod">
          <ac:chgData name="Victoria Holmes" userId="62e3f567-24b5-4468-a34f-449304ca6d3a" providerId="ADAL" clId="{F421D3BE-06A5-4803-B113-87AF7CCBE096}" dt="2026-08-25T15:35:06.239" v="669" actId="20577"/>
          <ac:spMkLst>
            <pc:docMk/>
            <pc:sldMk cId="296741128" sldId="285"/>
            <ac:spMk id="3" creationId="{A8896321-C900-48C2-98D1-BAFEAA25FF42}"/>
          </ac:spMkLst>
        </pc:spChg>
        <pc:spChg chg="mod">
          <ac:chgData name="Victoria Holmes" userId="62e3f567-24b5-4468-a34f-449304ca6d3a" providerId="ADAL" clId="{F421D3BE-06A5-4803-B113-87AF7CCBE096}" dt="2026-08-25T15:45:53.382" v="1287" actId="255"/>
          <ac:spMkLst>
            <pc:docMk/>
            <pc:sldMk cId="296741128" sldId="285"/>
            <ac:spMk id="4" creationId="{D06259A8-8575-4C97-9217-4B3C0170A87D}"/>
          </ac:spMkLst>
        </pc:spChg>
      </pc:sldChg>
      <pc:sldChg chg="modSp mod">
        <pc:chgData name="Victoria Holmes" userId="62e3f567-24b5-4468-a34f-449304ca6d3a" providerId="ADAL" clId="{F421D3BE-06A5-4803-B113-87AF7CCBE096}" dt="2026-08-25T15:46:17.810" v="1291" actId="255"/>
        <pc:sldMkLst>
          <pc:docMk/>
          <pc:sldMk cId="1910318169" sldId="286"/>
        </pc:sldMkLst>
        <pc:spChg chg="mod">
          <ac:chgData name="Victoria Holmes" userId="62e3f567-24b5-4468-a34f-449304ca6d3a" providerId="ADAL" clId="{F421D3BE-06A5-4803-B113-87AF7CCBE096}" dt="2026-08-25T15:46:17.810" v="1291" actId="255"/>
          <ac:spMkLst>
            <pc:docMk/>
            <pc:sldMk cId="1910318169" sldId="286"/>
            <ac:spMk id="8" creationId="{6C1E61BF-9FFF-46CB-9F0D-755514EBF4BC}"/>
          </ac:spMkLst>
        </pc:spChg>
      </pc:sldChg>
      <pc:sldChg chg="modSp mod">
        <pc:chgData name="Victoria Holmes" userId="62e3f567-24b5-4468-a34f-449304ca6d3a" providerId="ADAL" clId="{F421D3BE-06A5-4803-B113-87AF7CCBE096}" dt="2026-08-25T15:19:26.999" v="416" actId="6549"/>
        <pc:sldMkLst>
          <pc:docMk/>
          <pc:sldMk cId="1376462988" sldId="288"/>
        </pc:sldMkLst>
        <pc:spChg chg="mod">
          <ac:chgData name="Victoria Holmes" userId="62e3f567-24b5-4468-a34f-449304ca6d3a" providerId="ADAL" clId="{F421D3BE-06A5-4803-B113-87AF7CCBE096}" dt="2026-08-25T15:19:26.999" v="416" actId="6549"/>
          <ac:spMkLst>
            <pc:docMk/>
            <pc:sldMk cId="1376462988" sldId="288"/>
            <ac:spMk id="121" creationId="{00000000-0000-0000-0000-000000000000}"/>
          </ac:spMkLst>
        </pc:spChg>
      </pc:sldChg>
      <pc:sldChg chg="modSp mod">
        <pc:chgData name="Victoria Holmes" userId="62e3f567-24b5-4468-a34f-449304ca6d3a" providerId="ADAL" clId="{F421D3BE-06A5-4803-B113-87AF7CCBE096}" dt="2026-08-25T15:33:52.861" v="639" actId="1076"/>
        <pc:sldMkLst>
          <pc:docMk/>
          <pc:sldMk cId="3366008465" sldId="290"/>
        </pc:sldMkLst>
        <pc:spChg chg="mod">
          <ac:chgData name="Victoria Holmes" userId="62e3f567-24b5-4468-a34f-449304ca6d3a" providerId="ADAL" clId="{F421D3BE-06A5-4803-B113-87AF7CCBE096}" dt="2026-08-25T15:33:40.493" v="637" actId="20577"/>
          <ac:spMkLst>
            <pc:docMk/>
            <pc:sldMk cId="3366008465" sldId="290"/>
            <ac:spMk id="226" creationId="{00000000-0000-0000-0000-000000000000}"/>
          </ac:spMkLst>
        </pc:spChg>
        <pc:spChg chg="mod">
          <ac:chgData name="Victoria Holmes" userId="62e3f567-24b5-4468-a34f-449304ca6d3a" providerId="ADAL" clId="{F421D3BE-06A5-4803-B113-87AF7CCBE096}" dt="2026-08-25T15:33:52.861" v="639" actId="1076"/>
          <ac:spMkLst>
            <pc:docMk/>
            <pc:sldMk cId="3366008465" sldId="290"/>
            <ac:spMk id="227" creationId="{00000000-0000-0000-0000-000000000000}"/>
          </ac:spMkLst>
        </pc:spChg>
      </pc:sldChg>
      <pc:sldChg chg="modSp mod">
        <pc:chgData name="Victoria Holmes" userId="62e3f567-24b5-4468-a34f-449304ca6d3a" providerId="ADAL" clId="{F421D3BE-06A5-4803-B113-87AF7CCBE096}" dt="2026-08-25T15:46:49.139" v="1300" actId="20577"/>
        <pc:sldMkLst>
          <pc:docMk/>
          <pc:sldMk cId="4183290614" sldId="291"/>
        </pc:sldMkLst>
        <pc:spChg chg="mod">
          <ac:chgData name="Victoria Holmes" userId="62e3f567-24b5-4468-a34f-449304ca6d3a" providerId="ADAL" clId="{F421D3BE-06A5-4803-B113-87AF7CCBE096}" dt="2026-08-25T15:46:39.858" v="1294" actId="255"/>
          <ac:spMkLst>
            <pc:docMk/>
            <pc:sldMk cId="4183290614" sldId="291"/>
            <ac:spMk id="244" creationId="{00000000-0000-0000-0000-000000000000}"/>
          </ac:spMkLst>
        </pc:spChg>
        <pc:spChg chg="mod">
          <ac:chgData name="Victoria Holmes" userId="62e3f567-24b5-4468-a34f-449304ca6d3a" providerId="ADAL" clId="{F421D3BE-06A5-4803-B113-87AF7CCBE096}" dt="2026-08-25T15:46:49.139" v="1300" actId="20577"/>
          <ac:spMkLst>
            <pc:docMk/>
            <pc:sldMk cId="4183290614" sldId="291"/>
            <ac:spMk id="245" creationId="{00000000-0000-0000-0000-000000000000}"/>
          </ac:spMkLst>
        </pc:spChg>
      </pc:sldChg>
      <pc:sldChg chg="modSp mod ord">
        <pc:chgData name="Victoria Holmes" userId="62e3f567-24b5-4468-a34f-449304ca6d3a" providerId="ADAL" clId="{F421D3BE-06A5-4803-B113-87AF7CCBE096}" dt="2026-08-25T15:34:34.585" v="653"/>
        <pc:sldMkLst>
          <pc:docMk/>
          <pc:sldMk cId="2187722988" sldId="293"/>
        </pc:sldMkLst>
        <pc:spChg chg="mod">
          <ac:chgData name="Victoria Holmes" userId="62e3f567-24b5-4468-a34f-449304ca6d3a" providerId="ADAL" clId="{F421D3BE-06A5-4803-B113-87AF7CCBE096}" dt="2026-08-25T15:12:35.471" v="4" actId="1076"/>
          <ac:spMkLst>
            <pc:docMk/>
            <pc:sldMk cId="2187722988" sldId="293"/>
            <ac:spMk id="148" creationId="{00000000-0000-0000-0000-000000000000}"/>
          </ac:spMkLst>
        </pc:spChg>
      </pc:sldChg>
      <pc:sldChg chg="modSp mod">
        <pc:chgData name="Victoria Holmes" userId="62e3f567-24b5-4468-a34f-449304ca6d3a" providerId="ADAL" clId="{F421D3BE-06A5-4803-B113-87AF7CCBE096}" dt="2026-08-25T15:46:32.393" v="1293" actId="1076"/>
        <pc:sldMkLst>
          <pc:docMk/>
          <pc:sldMk cId="2868097723" sldId="294"/>
        </pc:sldMkLst>
        <pc:spChg chg="mod">
          <ac:chgData name="Victoria Holmes" userId="62e3f567-24b5-4468-a34f-449304ca6d3a" providerId="ADAL" clId="{F421D3BE-06A5-4803-B113-87AF7CCBE096}" dt="2026-08-25T15:46:29.181" v="1292" actId="255"/>
          <ac:spMkLst>
            <pc:docMk/>
            <pc:sldMk cId="2868097723" sldId="294"/>
            <ac:spMk id="244" creationId="{00000000-0000-0000-0000-000000000000}"/>
          </ac:spMkLst>
        </pc:spChg>
        <pc:spChg chg="mod">
          <ac:chgData name="Victoria Holmes" userId="62e3f567-24b5-4468-a34f-449304ca6d3a" providerId="ADAL" clId="{F421D3BE-06A5-4803-B113-87AF7CCBE096}" dt="2026-08-25T15:46:32.393" v="1293" actId="1076"/>
          <ac:spMkLst>
            <pc:docMk/>
            <pc:sldMk cId="2868097723" sldId="294"/>
            <ac:spMk id="245" creationId="{00000000-0000-0000-0000-000000000000}"/>
          </ac:spMkLst>
        </pc:spChg>
      </pc:sldChg>
      <pc:sldChg chg="modSp modAnim">
        <pc:chgData name="Victoria Holmes" userId="62e3f567-24b5-4468-a34f-449304ca6d3a" providerId="ADAL" clId="{F421D3BE-06A5-4803-B113-87AF7CCBE096}" dt="2026-08-25T15:36:41.828" v="785" actId="20577"/>
        <pc:sldMkLst>
          <pc:docMk/>
          <pc:sldMk cId="547593540" sldId="295"/>
        </pc:sldMkLst>
        <pc:spChg chg="mod">
          <ac:chgData name="Victoria Holmes" userId="62e3f567-24b5-4468-a34f-449304ca6d3a" providerId="ADAL" clId="{F421D3BE-06A5-4803-B113-87AF7CCBE096}" dt="2026-08-25T15:36:41.828" v="785" actId="20577"/>
          <ac:spMkLst>
            <pc:docMk/>
            <pc:sldMk cId="547593540" sldId="295"/>
            <ac:spMk id="2" creationId="{269C5537-27F5-F8E1-A2B5-0BD412E07BCF}"/>
          </ac:spMkLst>
        </pc:spChg>
      </pc:sldChg>
      <pc:sldChg chg="modSp mod">
        <pc:chgData name="Victoria Holmes" userId="62e3f567-24b5-4468-a34f-449304ca6d3a" providerId="ADAL" clId="{F421D3BE-06A5-4803-B113-87AF7CCBE096}" dt="2026-08-25T15:42:06.683" v="1226" actId="20577"/>
        <pc:sldMkLst>
          <pc:docMk/>
          <pc:sldMk cId="2843878744" sldId="297"/>
        </pc:sldMkLst>
        <pc:spChg chg="mod">
          <ac:chgData name="Victoria Holmes" userId="62e3f567-24b5-4468-a34f-449304ca6d3a" providerId="ADAL" clId="{F421D3BE-06A5-4803-B113-87AF7CCBE096}" dt="2026-08-25T15:42:06.683" v="1226" actId="20577"/>
          <ac:spMkLst>
            <pc:docMk/>
            <pc:sldMk cId="2843878744" sldId="297"/>
            <ac:spMk id="65" creationId="{0FB5C92F-6F90-3B9A-F57D-A715CAC967F4}"/>
          </ac:spMkLst>
        </pc:spChg>
      </pc:sldChg>
      <pc:sldChg chg="add">
        <pc:chgData name="Victoria Holmes" userId="62e3f567-24b5-4468-a34f-449304ca6d3a" providerId="ADAL" clId="{F421D3BE-06A5-4803-B113-87AF7CCBE096}" dt="2026-08-25T15:47:53.742" v="1302"/>
        <pc:sldMkLst>
          <pc:docMk/>
          <pc:sldMk cId="2537090567" sldId="298"/>
        </pc:sldMkLst>
      </pc:sldChg>
      <pc:sldChg chg="modSp mod">
        <pc:chgData name="Victoria Holmes" userId="62e3f567-24b5-4468-a34f-449304ca6d3a" providerId="ADAL" clId="{F421D3BE-06A5-4803-B113-87AF7CCBE096}" dt="2026-08-25T15:20:17.267" v="503" actId="20577"/>
        <pc:sldMkLst>
          <pc:docMk/>
          <pc:sldMk cId="465885978" sldId="299"/>
        </pc:sldMkLst>
        <pc:spChg chg="mod">
          <ac:chgData name="Victoria Holmes" userId="62e3f567-24b5-4468-a34f-449304ca6d3a" providerId="ADAL" clId="{F421D3BE-06A5-4803-B113-87AF7CCBE096}" dt="2026-08-25T15:13:14.001" v="13" actId="1076"/>
          <ac:spMkLst>
            <pc:docMk/>
            <pc:sldMk cId="465885978" sldId="299"/>
            <ac:spMk id="120" creationId="{2C0EF6E6-4D04-84CE-0EEC-5B7BAA067B19}"/>
          </ac:spMkLst>
        </pc:spChg>
        <pc:spChg chg="mod">
          <ac:chgData name="Victoria Holmes" userId="62e3f567-24b5-4468-a34f-449304ca6d3a" providerId="ADAL" clId="{F421D3BE-06A5-4803-B113-87AF7CCBE096}" dt="2026-08-25T15:20:17.267" v="503" actId="20577"/>
          <ac:spMkLst>
            <pc:docMk/>
            <pc:sldMk cId="465885978" sldId="299"/>
            <ac:spMk id="121" creationId="{E17E5F4E-FFC7-6E8B-3F63-105DCD19A322}"/>
          </ac:spMkLst>
        </pc:spChg>
      </pc:sldChg>
      <pc:sldChg chg="modSp mod">
        <pc:chgData name="Victoria Holmes" userId="62e3f567-24b5-4468-a34f-449304ca6d3a" providerId="ADAL" clId="{F421D3BE-06A5-4803-B113-87AF7CCBE096}" dt="2026-08-25T15:44:50.747" v="1277" actId="255"/>
        <pc:sldMkLst>
          <pc:docMk/>
          <pc:sldMk cId="3919223093" sldId="305"/>
        </pc:sldMkLst>
        <pc:spChg chg="mod">
          <ac:chgData name="Victoria Holmes" userId="62e3f567-24b5-4468-a34f-449304ca6d3a" providerId="ADAL" clId="{F421D3BE-06A5-4803-B113-87AF7CCBE096}" dt="2026-08-25T15:44:50.747" v="1277" actId="255"/>
          <ac:spMkLst>
            <pc:docMk/>
            <pc:sldMk cId="3919223093" sldId="305"/>
            <ac:spMk id="160" creationId="{32A18AA7-3AB2-64F8-03B1-617F04980D2D}"/>
          </ac:spMkLst>
        </pc:spChg>
      </pc:sldChg>
      <pc:sldChg chg="modSp mod">
        <pc:chgData name="Victoria Holmes" userId="62e3f567-24b5-4468-a34f-449304ca6d3a" providerId="ADAL" clId="{F421D3BE-06A5-4803-B113-87AF7CCBE096}" dt="2026-08-25T15:43:44.946" v="1243" actId="20577"/>
        <pc:sldMkLst>
          <pc:docMk/>
          <pc:sldMk cId="3131337771" sldId="306"/>
        </pc:sldMkLst>
        <pc:spChg chg="mod">
          <ac:chgData name="Victoria Holmes" userId="62e3f567-24b5-4468-a34f-449304ca6d3a" providerId="ADAL" clId="{F421D3BE-06A5-4803-B113-87AF7CCBE096}" dt="2026-08-25T15:43:44.946" v="1243" actId="20577"/>
          <ac:spMkLst>
            <pc:docMk/>
            <pc:sldMk cId="3131337771" sldId="306"/>
            <ac:spMk id="2" creationId="{1C18E893-79CF-A4A7-113E-84186D203B02}"/>
          </ac:spMkLst>
        </pc:spChg>
      </pc:sldChg>
      <pc:sldChg chg="modSp mod">
        <pc:chgData name="Victoria Holmes" userId="62e3f567-24b5-4468-a34f-449304ca6d3a" providerId="ADAL" clId="{F421D3BE-06A5-4803-B113-87AF7CCBE096}" dt="2026-08-25T15:43:54.388" v="1256" actId="20577"/>
        <pc:sldMkLst>
          <pc:docMk/>
          <pc:sldMk cId="2288904152" sldId="307"/>
        </pc:sldMkLst>
        <pc:spChg chg="mod">
          <ac:chgData name="Victoria Holmes" userId="62e3f567-24b5-4468-a34f-449304ca6d3a" providerId="ADAL" clId="{F421D3BE-06A5-4803-B113-87AF7CCBE096}" dt="2026-08-25T15:43:54.388" v="1256" actId="20577"/>
          <ac:spMkLst>
            <pc:docMk/>
            <pc:sldMk cId="2288904152" sldId="307"/>
            <ac:spMk id="2" creationId="{D597C55A-D712-AFAF-DE72-19E1FE69273E}"/>
          </ac:spMkLst>
        </pc:spChg>
      </pc:sldChg>
      <pc:sldChg chg="modSp mod">
        <pc:chgData name="Victoria Holmes" userId="62e3f567-24b5-4468-a34f-449304ca6d3a" providerId="ADAL" clId="{F421D3BE-06A5-4803-B113-87AF7CCBE096}" dt="2026-08-25T15:44:04.931" v="1271" actId="20577"/>
        <pc:sldMkLst>
          <pc:docMk/>
          <pc:sldMk cId="1312973682" sldId="308"/>
        </pc:sldMkLst>
        <pc:spChg chg="mod">
          <ac:chgData name="Victoria Holmes" userId="62e3f567-24b5-4468-a34f-449304ca6d3a" providerId="ADAL" clId="{F421D3BE-06A5-4803-B113-87AF7CCBE096}" dt="2026-08-25T15:44:04.931" v="1271" actId="20577"/>
          <ac:spMkLst>
            <pc:docMk/>
            <pc:sldMk cId="1312973682" sldId="308"/>
            <ac:spMk id="2" creationId="{74ACBB2B-AE9E-A1DF-80AC-95BD4BF9DD85}"/>
          </ac:spMkLst>
        </pc:spChg>
      </pc:sldChg>
      <pc:sldChg chg="modSp add mod">
        <pc:chgData name="Victoria Holmes" userId="62e3f567-24b5-4468-a34f-449304ca6d3a" providerId="ADAL" clId="{F421D3BE-06A5-4803-B113-87AF7CCBE096}" dt="2026-08-25T15:48:38.411" v="1306" actId="1076"/>
        <pc:sldMkLst>
          <pc:docMk/>
          <pc:sldMk cId="2192541839" sldId="310"/>
        </pc:sldMkLst>
        <pc:graphicFrameChg chg="mod">
          <ac:chgData name="Victoria Holmes" userId="62e3f567-24b5-4468-a34f-449304ca6d3a" providerId="ADAL" clId="{F421D3BE-06A5-4803-B113-87AF7CCBE096}" dt="2026-08-25T15:48:38.411" v="1306" actId="1076"/>
          <ac:graphicFrameMkLst>
            <pc:docMk/>
            <pc:sldMk cId="2192541839" sldId="310"/>
            <ac:graphicFrameMk id="5" creationId="{919B9459-B662-D616-6F3E-01F1360A0857}"/>
          </ac:graphicFrameMkLst>
        </pc:graphicFrameChg>
      </pc:sldChg>
      <pc:sldChg chg="modSp add mod">
        <pc:chgData name="Victoria Holmes" userId="62e3f567-24b5-4468-a34f-449304ca6d3a" providerId="ADAL" clId="{F421D3BE-06A5-4803-B113-87AF7CCBE096}" dt="2026-08-25T15:48:31.248" v="1305" actId="1076"/>
        <pc:sldMkLst>
          <pc:docMk/>
          <pc:sldMk cId="4127835916" sldId="311"/>
        </pc:sldMkLst>
        <pc:graphicFrameChg chg="mod">
          <ac:chgData name="Victoria Holmes" userId="62e3f567-24b5-4468-a34f-449304ca6d3a" providerId="ADAL" clId="{F421D3BE-06A5-4803-B113-87AF7CCBE096}" dt="2026-08-25T15:48:31.248" v="1305" actId="1076"/>
          <ac:graphicFrameMkLst>
            <pc:docMk/>
            <pc:sldMk cId="4127835916" sldId="311"/>
            <ac:graphicFrameMk id="5" creationId="{7A5F0DEC-6F62-0A92-638E-F1ACF5C57FB8}"/>
          </ac:graphicFrameMkLst>
        </pc:graphicFrameChg>
      </pc:sldChg>
    </pc:docChg>
  </pc:docChgLst>
  <pc:docChgLst>
    <pc:chgData name="Claire Green" userId="S::claire.green@towerhamlets.gov.uk::4197233a-a1ba-47ee-9d4c-e96cec541d5e" providerId="AD" clId="Web-{D8F050C2-5E59-20EE-E0D2-155274B8F900}"/>
    <pc:docChg chg="modSld">
      <pc:chgData name="Claire Green" userId="S::claire.green@towerhamlets.gov.uk::4197233a-a1ba-47ee-9d4c-e96cec541d5e" providerId="AD" clId="Web-{D8F050C2-5E59-20EE-E0D2-155274B8F900}" dt="2026-09-03T13:05:52.416" v="1" actId="1076"/>
      <pc:docMkLst>
        <pc:docMk/>
      </pc:docMkLst>
      <pc:sldChg chg="modSp">
        <pc:chgData name="Claire Green" userId="S::claire.green@towerhamlets.gov.uk::4197233a-a1ba-47ee-9d4c-e96cec541d5e" providerId="AD" clId="Web-{D8F050C2-5E59-20EE-E0D2-155274B8F900}" dt="2026-09-03T13:05:26.383" v="0" actId="1076"/>
        <pc:sldMkLst>
          <pc:docMk/>
          <pc:sldMk cId="0" sldId="256"/>
        </pc:sldMkLst>
        <pc:spChg chg="mod">
          <ac:chgData name="Claire Green" userId="S::claire.green@towerhamlets.gov.uk::4197233a-a1ba-47ee-9d4c-e96cec541d5e" providerId="AD" clId="Web-{D8F050C2-5E59-20EE-E0D2-155274B8F900}" dt="2026-09-03T13:05:26.383" v="0" actId="1076"/>
          <ac:spMkLst>
            <pc:docMk/>
            <pc:sldMk cId="0" sldId="256"/>
            <ac:spMk id="58" creationId="{00000000-0000-0000-0000-000000000000}"/>
          </ac:spMkLst>
        </pc:spChg>
      </pc:sldChg>
      <pc:sldChg chg="modSp">
        <pc:chgData name="Claire Green" userId="S::claire.green@towerhamlets.gov.uk::4197233a-a1ba-47ee-9d4c-e96cec541d5e" providerId="AD" clId="Web-{D8F050C2-5E59-20EE-E0D2-155274B8F900}" dt="2026-09-03T13:05:52.416" v="1" actId="1076"/>
        <pc:sldMkLst>
          <pc:docMk/>
          <pc:sldMk cId="0" sldId="264"/>
        </pc:sldMkLst>
        <pc:spChg chg="mod">
          <ac:chgData name="Claire Green" userId="S::claire.green@towerhamlets.gov.uk::4197233a-a1ba-47ee-9d4c-e96cec541d5e" providerId="AD" clId="Web-{D8F050C2-5E59-20EE-E0D2-155274B8F900}" dt="2026-09-03T13:05:52.416" v="1" actId="1076"/>
          <ac:spMkLst>
            <pc:docMk/>
            <pc:sldMk cId="0" sldId="264"/>
            <ac:spMk id="121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9B1B3C-D276-4BC4-8C3F-213815E4811D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11F3726-1381-4327-8292-76DBF43E74ED}">
      <dgm:prSet phldrT="[Text]" phldr="0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/>
            <a:t>ESOL PRE ENTRY LEVEL</a:t>
          </a:r>
        </a:p>
      </dgm:t>
    </dgm:pt>
    <dgm:pt modelId="{7EE3F172-6B39-446C-906C-5E352B39CAC2}" type="parTrans" cxnId="{2047B1CB-74BD-4B75-8A78-A1323B54D465}">
      <dgm:prSet/>
      <dgm:spPr/>
      <dgm:t>
        <a:bodyPr/>
        <a:lstStyle/>
        <a:p>
          <a:endParaRPr lang="en-GB"/>
        </a:p>
      </dgm:t>
    </dgm:pt>
    <dgm:pt modelId="{924AD52F-B2EF-47A9-ACC2-98BBB1FDB7E2}" type="sibTrans" cxnId="{2047B1CB-74BD-4B75-8A78-A1323B54D465}">
      <dgm:prSet/>
      <dgm:spPr/>
      <dgm:t>
        <a:bodyPr/>
        <a:lstStyle/>
        <a:p>
          <a:endParaRPr lang="en-GB"/>
        </a:p>
      </dgm:t>
    </dgm:pt>
    <dgm:pt modelId="{B52CDE31-1DA1-428F-B654-BCEB973E07C3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rgbClr val="002060"/>
              </a:solidFill>
            </a:rPr>
            <a:t>ESOL first steps: learning in </a:t>
          </a:r>
          <a:r>
            <a:rPr lang="en-GB">
              <a:solidFill>
                <a:srgbClr val="002060"/>
              </a:solidFill>
              <a:ea typeface="+mn-lt"/>
              <a:cs typeface="+mn-lt"/>
            </a:rPr>
            <a:t>the </a:t>
          </a:r>
          <a:r>
            <a:rPr lang="en-GB">
              <a:solidFill>
                <a:srgbClr val="002060"/>
              </a:solidFill>
            </a:rPr>
            <a:t>classroom </a:t>
          </a:r>
          <a:endParaRPr lang="en-GB"/>
        </a:p>
      </dgm:t>
    </dgm:pt>
    <dgm:pt modelId="{610CF2B8-2034-40E8-9FFA-C47B7B3CC707}" type="parTrans" cxnId="{13C92D68-F5E2-418E-9720-8A97BBF4008F}">
      <dgm:prSet/>
      <dgm:spPr/>
      <dgm:t>
        <a:bodyPr/>
        <a:lstStyle/>
        <a:p>
          <a:endParaRPr lang="en-GB"/>
        </a:p>
      </dgm:t>
    </dgm:pt>
    <dgm:pt modelId="{08AE700C-AE42-4E8D-9433-A3C6D4B30CAC}" type="sibTrans" cxnId="{13C92D68-F5E2-418E-9720-8A97BBF4008F}">
      <dgm:prSet/>
      <dgm:spPr/>
      <dgm:t>
        <a:bodyPr/>
        <a:lstStyle/>
        <a:p>
          <a:endParaRPr lang="en-GB"/>
        </a:p>
      </dgm:t>
    </dgm:pt>
    <dgm:pt modelId="{E2AFC58C-672B-469A-BF5A-3DA5F57788EA}">
      <dgm:prSet phldrT="[Text]" phldr="0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/>
            <a:t>ESOL ENTRY 1 LEVEL</a:t>
          </a:r>
        </a:p>
      </dgm:t>
    </dgm:pt>
    <dgm:pt modelId="{CD82107B-C07C-4F05-8632-FD87320B8483}" type="parTrans" cxnId="{4487BCDB-A561-471C-9E3B-1C6E34B0C6D2}">
      <dgm:prSet/>
      <dgm:spPr/>
      <dgm:t>
        <a:bodyPr/>
        <a:lstStyle/>
        <a:p>
          <a:endParaRPr lang="en-GB"/>
        </a:p>
      </dgm:t>
    </dgm:pt>
    <dgm:pt modelId="{65E880A8-EF8A-4E7E-97D6-963F79BBA75D}" type="sibTrans" cxnId="{4487BCDB-A561-471C-9E3B-1C6E34B0C6D2}">
      <dgm:prSet/>
      <dgm:spPr/>
      <dgm:t>
        <a:bodyPr/>
        <a:lstStyle/>
        <a:p>
          <a:endParaRPr lang="en-GB"/>
        </a:p>
      </dgm:t>
    </dgm:pt>
    <dgm:pt modelId="{166E26CF-F631-4861-AABC-042AF5BBFFA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rgbClr val="002060"/>
              </a:solidFill>
            </a:rPr>
            <a:t>ESOL everyday English: me and my interests </a:t>
          </a:r>
          <a:endParaRPr lang="en-GB"/>
        </a:p>
      </dgm:t>
    </dgm:pt>
    <dgm:pt modelId="{9B2FBBD2-6D23-431E-813E-490A88C7BD20}" type="parTrans" cxnId="{FF7482ED-DCB1-4101-80BE-75572613114A}">
      <dgm:prSet/>
      <dgm:spPr/>
      <dgm:t>
        <a:bodyPr/>
        <a:lstStyle/>
        <a:p>
          <a:endParaRPr lang="en-GB"/>
        </a:p>
      </dgm:t>
    </dgm:pt>
    <dgm:pt modelId="{85E25C99-7F6D-4FC0-883B-52321F0E6B23}" type="sibTrans" cxnId="{FF7482ED-DCB1-4101-80BE-75572613114A}">
      <dgm:prSet/>
      <dgm:spPr/>
      <dgm:t>
        <a:bodyPr/>
        <a:lstStyle/>
        <a:p>
          <a:endParaRPr lang="en-GB"/>
        </a:p>
      </dgm:t>
    </dgm:pt>
    <dgm:pt modelId="{3ECF7FF6-3E5A-4FAB-9755-FF112C464C3C}">
      <dgm:prSet phldrT="[Text]" phldr="0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/>
            <a:t>ESOL ENTRY 2 LEVEL</a:t>
          </a:r>
        </a:p>
      </dgm:t>
    </dgm:pt>
    <dgm:pt modelId="{22AD67B1-52D0-4A1F-8BE5-A1FD781E5A67}" type="parTrans" cxnId="{1B1BD1FF-46B0-4EEB-A08E-37293659444D}">
      <dgm:prSet/>
      <dgm:spPr/>
      <dgm:t>
        <a:bodyPr/>
        <a:lstStyle/>
        <a:p>
          <a:endParaRPr lang="en-GB"/>
        </a:p>
      </dgm:t>
    </dgm:pt>
    <dgm:pt modelId="{EEC97EE7-D56D-49FF-B335-3D28E6FDF061}" type="sibTrans" cxnId="{1B1BD1FF-46B0-4EEB-A08E-37293659444D}">
      <dgm:prSet/>
      <dgm:spPr/>
      <dgm:t>
        <a:bodyPr/>
        <a:lstStyle/>
        <a:p>
          <a:endParaRPr lang="en-GB"/>
        </a:p>
      </dgm:t>
    </dgm:pt>
    <dgm:pt modelId="{B198BC07-F95E-4F55-907B-8A66058C071E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chemeClr val="tx1"/>
              </a:solidFill>
            </a:rPr>
            <a:t>ESOL everyday English: managing everyday life and money</a:t>
          </a:r>
        </a:p>
      </dgm:t>
    </dgm:pt>
    <dgm:pt modelId="{69F5F02F-1566-42D8-BCFC-E99903C9AE86}" type="parTrans" cxnId="{14577C18-AB20-4751-83FA-55B6EDA152D7}">
      <dgm:prSet/>
      <dgm:spPr/>
      <dgm:t>
        <a:bodyPr/>
        <a:lstStyle/>
        <a:p>
          <a:endParaRPr lang="en-GB"/>
        </a:p>
      </dgm:t>
    </dgm:pt>
    <dgm:pt modelId="{0D2AC306-8AE4-45BF-BD9F-2619498B9FFB}" type="sibTrans" cxnId="{14577C18-AB20-4751-83FA-55B6EDA152D7}">
      <dgm:prSet/>
      <dgm:spPr/>
      <dgm:t>
        <a:bodyPr/>
        <a:lstStyle/>
        <a:p>
          <a:endParaRPr lang="en-GB"/>
        </a:p>
      </dgm:t>
    </dgm:pt>
    <dgm:pt modelId="{91DCD2D8-47F9-48B5-A822-24300742D681}">
      <dgm:prSet/>
      <dgm:spPr/>
      <dgm:t>
        <a:bodyPr/>
        <a:lstStyle/>
        <a:p>
          <a:r>
            <a:rPr lang="en-GB">
              <a:solidFill>
                <a:srgbClr val="002060"/>
              </a:solidFill>
            </a:rPr>
            <a:t>ESOL </a:t>
          </a:r>
          <a:r>
            <a:rPr lang="en-GB">
              <a:solidFill>
                <a:srgbClr val="002060"/>
              </a:solidFill>
              <a:ea typeface="+mn-lt"/>
              <a:cs typeface="+mn-lt"/>
            </a:rPr>
            <a:t>first </a:t>
          </a:r>
          <a:r>
            <a:rPr lang="en-GB">
              <a:solidFill>
                <a:srgbClr val="002060"/>
              </a:solidFill>
            </a:rPr>
            <a:t>steps: reading, writing and communication </a:t>
          </a:r>
        </a:p>
        <a:p>
          <a:r>
            <a:rPr lang="en-GB">
              <a:solidFill>
                <a:srgbClr val="002060"/>
              </a:solidFill>
            </a:rPr>
            <a:t>ESOL first steps: my story, where I’m from</a:t>
          </a:r>
        </a:p>
        <a:p>
          <a:r>
            <a:rPr lang="en-GB">
              <a:solidFill>
                <a:srgbClr val="002060"/>
              </a:solidFill>
            </a:rPr>
            <a:t>ESOL first steps: my story, living and studying in the UK</a:t>
          </a:r>
        </a:p>
      </dgm:t>
    </dgm:pt>
    <dgm:pt modelId="{B3DAB53A-EF1D-4399-AAC3-AD962A9F8E6A}" type="parTrans" cxnId="{2002999E-974D-4125-BB25-B3B3EBE7815D}">
      <dgm:prSet/>
      <dgm:spPr/>
      <dgm:t>
        <a:bodyPr/>
        <a:lstStyle/>
        <a:p>
          <a:endParaRPr lang="en-GB"/>
        </a:p>
      </dgm:t>
    </dgm:pt>
    <dgm:pt modelId="{CB37A6A7-45FC-4BC4-92C0-7C2C05BE37CB}" type="sibTrans" cxnId="{2002999E-974D-4125-BB25-B3B3EBE7815D}">
      <dgm:prSet/>
      <dgm:spPr/>
      <dgm:t>
        <a:bodyPr/>
        <a:lstStyle/>
        <a:p>
          <a:endParaRPr lang="en-GB"/>
        </a:p>
      </dgm:t>
    </dgm:pt>
    <dgm:pt modelId="{E08D67BF-3311-43FB-8565-D2DE59E194F9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>
              <a:solidFill>
                <a:srgbClr val="002060"/>
              </a:solidFill>
            </a:rPr>
            <a:t>ESOL  everyday English: my area and local services </a:t>
          </a:r>
        </a:p>
        <a:p>
          <a:r>
            <a:rPr lang="en-GB">
              <a:solidFill>
                <a:srgbClr val="002060"/>
              </a:solidFill>
            </a:rPr>
            <a:t>ESOL everyday English: using English in the community</a:t>
          </a:r>
        </a:p>
      </dgm:t>
    </dgm:pt>
    <dgm:pt modelId="{89759E0B-7D95-42B5-8147-BCCB35EA3BE4}" type="parTrans" cxnId="{2DF8B29B-0D10-4D81-A7E0-7E40AEBBE7D4}">
      <dgm:prSet/>
      <dgm:spPr/>
      <dgm:t>
        <a:bodyPr/>
        <a:lstStyle/>
        <a:p>
          <a:endParaRPr lang="en-GB"/>
        </a:p>
      </dgm:t>
    </dgm:pt>
    <dgm:pt modelId="{C9485BDF-0AFA-4E7D-A589-5EE2503D2A8E}" type="sibTrans" cxnId="{2DF8B29B-0D10-4D81-A7E0-7E40AEBBE7D4}">
      <dgm:prSet/>
      <dgm:spPr/>
      <dgm:t>
        <a:bodyPr/>
        <a:lstStyle/>
        <a:p>
          <a:endParaRPr lang="en-GB"/>
        </a:p>
      </dgm:t>
    </dgm:pt>
    <dgm:pt modelId="{8339C4D9-8669-4260-B0AC-040EDA5F61C9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>
              <a:solidFill>
                <a:srgbClr val="002060"/>
              </a:solidFill>
            </a:rPr>
            <a:t>ESOL reading qualification </a:t>
          </a:r>
        </a:p>
      </dgm:t>
    </dgm:pt>
    <dgm:pt modelId="{BA3502B3-D586-4F71-964F-530E4F675B28}" type="parTrans" cxnId="{4F76DCCC-4BF7-4850-9BDA-63ADD5C0759C}">
      <dgm:prSet/>
      <dgm:spPr/>
      <dgm:t>
        <a:bodyPr/>
        <a:lstStyle/>
        <a:p>
          <a:endParaRPr lang="en-GB"/>
        </a:p>
      </dgm:t>
    </dgm:pt>
    <dgm:pt modelId="{4EB21FD6-7ECD-41BE-B57C-7A993E1658BD}" type="sibTrans" cxnId="{4F76DCCC-4BF7-4850-9BDA-63ADD5C0759C}">
      <dgm:prSet/>
      <dgm:spPr/>
      <dgm:t>
        <a:bodyPr/>
        <a:lstStyle/>
        <a:p>
          <a:endParaRPr lang="en-GB"/>
        </a:p>
      </dgm:t>
    </dgm:pt>
    <dgm:pt modelId="{9A612D06-79B1-43A4-A0C5-5C8DDAA34839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>
              <a:solidFill>
                <a:srgbClr val="002060"/>
              </a:solidFill>
            </a:rPr>
            <a:t>ESOL writing qualification </a:t>
          </a:r>
          <a:endParaRPr lang="en-GB">
            <a:solidFill>
              <a:srgbClr val="002060"/>
            </a:solidFill>
            <a:cs typeface="Arial"/>
          </a:endParaRPr>
        </a:p>
      </dgm:t>
    </dgm:pt>
    <dgm:pt modelId="{BBC8D742-C6E6-4EDB-9474-9A10D034BAB3}" type="parTrans" cxnId="{29DE9035-4D77-42B3-8969-D56BC788449F}">
      <dgm:prSet/>
      <dgm:spPr/>
      <dgm:t>
        <a:bodyPr/>
        <a:lstStyle/>
        <a:p>
          <a:endParaRPr lang="en-GB"/>
        </a:p>
      </dgm:t>
    </dgm:pt>
    <dgm:pt modelId="{BD2A26CB-9A5E-497F-AFBB-73F33B65E3ED}" type="sibTrans" cxnId="{29DE9035-4D77-42B3-8969-D56BC788449F}">
      <dgm:prSet/>
      <dgm:spPr/>
      <dgm:t>
        <a:bodyPr/>
        <a:lstStyle/>
        <a:p>
          <a:endParaRPr lang="en-GB"/>
        </a:p>
      </dgm:t>
    </dgm:pt>
    <dgm:pt modelId="{6C9D4D04-74F2-4960-911E-446C5A545D79}">
      <dgm:prSet/>
      <dgm:spPr/>
      <dgm:t>
        <a:bodyPr/>
        <a:lstStyle/>
        <a:p>
          <a:r>
            <a:rPr lang="en-GB">
              <a:solidFill>
                <a:schemeClr val="tx1"/>
              </a:solidFill>
            </a:rPr>
            <a:t>ESOL everyday English: life in the community </a:t>
          </a:r>
        </a:p>
        <a:p>
          <a:r>
            <a:rPr lang="en-GB">
              <a:solidFill>
                <a:schemeClr val="tx1"/>
              </a:solidFill>
            </a:rPr>
            <a:t>ESOL everyday English: communication for work and everyday situations</a:t>
          </a:r>
        </a:p>
      </dgm:t>
    </dgm:pt>
    <dgm:pt modelId="{1DDBAD95-B4F8-4D1C-88D4-1DF1F161AA99}" type="parTrans" cxnId="{FC5A1F9F-F02D-4D6E-953B-20E8C10C855D}">
      <dgm:prSet/>
      <dgm:spPr/>
      <dgm:t>
        <a:bodyPr/>
        <a:lstStyle/>
        <a:p>
          <a:endParaRPr lang="en-GB"/>
        </a:p>
      </dgm:t>
    </dgm:pt>
    <dgm:pt modelId="{AFC1DFBA-6FE1-4989-AA1B-9A5FC223E028}" type="sibTrans" cxnId="{FC5A1F9F-F02D-4D6E-953B-20E8C10C855D}">
      <dgm:prSet/>
      <dgm:spPr/>
      <dgm:t>
        <a:bodyPr/>
        <a:lstStyle/>
        <a:p>
          <a:endParaRPr lang="en-GB"/>
        </a:p>
      </dgm:t>
    </dgm:pt>
    <dgm:pt modelId="{3CED679E-5D4D-4772-94C5-22C3A2CD5581}">
      <dgm:prSet/>
      <dgm:spPr/>
      <dgm:t>
        <a:bodyPr/>
        <a:lstStyle/>
        <a:p>
          <a:r>
            <a:rPr lang="en-GB">
              <a:solidFill>
                <a:schemeClr val="tx1"/>
              </a:solidFill>
            </a:rPr>
            <a:t>ESOL speaking and listening qualification </a:t>
          </a:r>
          <a:endParaRPr lang="en-GB">
            <a:solidFill>
              <a:schemeClr val="tx1"/>
            </a:solidFill>
            <a:cs typeface="Arial"/>
          </a:endParaRPr>
        </a:p>
      </dgm:t>
    </dgm:pt>
    <dgm:pt modelId="{9FE58EA2-DCB4-4CF5-B74D-4BCC8C0F74BB}" type="parTrans" cxnId="{6E80709A-0726-4F2E-9305-E6B5D46D56DD}">
      <dgm:prSet/>
      <dgm:spPr/>
      <dgm:t>
        <a:bodyPr/>
        <a:lstStyle/>
        <a:p>
          <a:endParaRPr lang="en-GB"/>
        </a:p>
      </dgm:t>
    </dgm:pt>
    <dgm:pt modelId="{A1B58A06-D665-4EE3-A0A4-B3AD46C3EEA9}" type="sibTrans" cxnId="{6E80709A-0726-4F2E-9305-E6B5D46D56DD}">
      <dgm:prSet/>
      <dgm:spPr/>
      <dgm:t>
        <a:bodyPr/>
        <a:lstStyle/>
        <a:p>
          <a:endParaRPr lang="en-GB"/>
        </a:p>
      </dgm:t>
    </dgm:pt>
    <dgm:pt modelId="{7B192EFF-61E8-4CFB-8D13-49C68DB1F358}">
      <dgm:prSet/>
      <dgm:spPr/>
      <dgm:t>
        <a:bodyPr/>
        <a:lstStyle/>
        <a:p>
          <a:r>
            <a:rPr lang="en-GB">
              <a:solidFill>
                <a:schemeClr val="tx1"/>
              </a:solidFill>
            </a:rPr>
            <a:t>ESOL reading qualification</a:t>
          </a:r>
        </a:p>
        <a:p>
          <a:r>
            <a:rPr lang="en-GB">
              <a:solidFill>
                <a:schemeClr val="tx1"/>
              </a:solidFill>
            </a:rPr>
            <a:t>ESOL writing qualification</a:t>
          </a:r>
        </a:p>
      </dgm:t>
    </dgm:pt>
    <dgm:pt modelId="{0C184489-20AC-4CFB-AC97-08EADA251ADE}" type="parTrans" cxnId="{CC19A93A-E263-4AF2-81F3-A1E133F3561F}">
      <dgm:prSet/>
      <dgm:spPr/>
      <dgm:t>
        <a:bodyPr/>
        <a:lstStyle/>
        <a:p>
          <a:endParaRPr lang="en-GB"/>
        </a:p>
      </dgm:t>
    </dgm:pt>
    <dgm:pt modelId="{A6DE8E2E-73A3-4C6A-83B8-0578A79B65DD}" type="sibTrans" cxnId="{CC19A93A-E263-4AF2-81F3-A1E133F3561F}">
      <dgm:prSet/>
      <dgm:spPr/>
      <dgm:t>
        <a:bodyPr/>
        <a:lstStyle/>
        <a:p>
          <a:endParaRPr lang="en-GB"/>
        </a:p>
      </dgm:t>
    </dgm:pt>
    <dgm:pt modelId="{0797D5B6-A872-43BE-B630-82226398264A}">
      <dgm:prSet phldrT="[Text]" phldr="0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/>
            <a:t>ESOL ENTRY 3 LEVEL</a:t>
          </a:r>
        </a:p>
      </dgm:t>
    </dgm:pt>
    <dgm:pt modelId="{0A2539A0-442B-4FD4-AEB5-8C9F73767457}" type="parTrans" cxnId="{F76BB60F-5B7A-4A05-ADF5-5C1B4A7D542D}">
      <dgm:prSet/>
      <dgm:spPr/>
      <dgm:t>
        <a:bodyPr/>
        <a:lstStyle/>
        <a:p>
          <a:endParaRPr lang="en-GB"/>
        </a:p>
      </dgm:t>
    </dgm:pt>
    <dgm:pt modelId="{F1EEB599-4443-479D-968E-2960999141A5}" type="sibTrans" cxnId="{F76BB60F-5B7A-4A05-ADF5-5C1B4A7D542D}">
      <dgm:prSet/>
      <dgm:spPr/>
      <dgm:t>
        <a:bodyPr/>
        <a:lstStyle/>
        <a:p>
          <a:endParaRPr lang="en-GB"/>
        </a:p>
      </dgm:t>
    </dgm:pt>
    <dgm:pt modelId="{01F48018-0C6C-4AB2-8000-6644168C7841}">
      <dgm:prSet phldrT="[Text]"/>
      <dgm:spPr/>
      <dgm:t>
        <a:bodyPr/>
        <a:lstStyle/>
        <a:p>
          <a:pPr>
            <a:buFont typeface="Wingdings"/>
            <a:buChar char="Ø"/>
          </a:pPr>
          <a:r>
            <a:rPr lang="en-GB">
              <a:solidFill>
                <a:srgbClr val="002060"/>
              </a:solidFill>
            </a:rPr>
            <a:t>ESOL speaking with confidence for women</a:t>
          </a:r>
        </a:p>
        <a:p>
          <a:pPr>
            <a:buFont typeface="Wingdings"/>
            <a:buChar char="Ø"/>
          </a:pPr>
          <a:r>
            <a:rPr lang="en-GB">
              <a:solidFill>
                <a:srgbClr val="002060"/>
              </a:solidFill>
            </a:rPr>
            <a:t>ESOL communication for work and everyday situations</a:t>
          </a:r>
          <a:endParaRPr lang="en-GB"/>
        </a:p>
      </dgm:t>
    </dgm:pt>
    <dgm:pt modelId="{142EEAA4-B631-48F1-9681-805413F32AD8}" type="parTrans" cxnId="{64A5C042-146B-4A94-A715-B44A50740D03}">
      <dgm:prSet/>
      <dgm:spPr/>
      <dgm:t>
        <a:bodyPr/>
        <a:lstStyle/>
        <a:p>
          <a:endParaRPr lang="en-GB"/>
        </a:p>
      </dgm:t>
    </dgm:pt>
    <dgm:pt modelId="{3F0F2825-872C-462D-B29E-FBA493F56825}" type="sibTrans" cxnId="{64A5C042-146B-4A94-A715-B44A50740D03}">
      <dgm:prSet/>
      <dgm:spPr/>
      <dgm:t>
        <a:bodyPr/>
        <a:lstStyle/>
        <a:p>
          <a:endParaRPr lang="en-GB"/>
        </a:p>
      </dgm:t>
    </dgm:pt>
    <dgm:pt modelId="{33D8FFD0-9C68-470A-8763-85F210A92776}">
      <dgm:prSet phldrT="[Text]"/>
      <dgm:spPr/>
      <dgm:t>
        <a:bodyPr/>
        <a:lstStyle/>
        <a:p>
          <a:pPr>
            <a:buNone/>
          </a:pPr>
          <a:r>
            <a:rPr lang="en-GB">
              <a:solidFill>
                <a:schemeClr val="tx1"/>
              </a:solidFill>
            </a:rPr>
            <a:t>ESOL reading qualification</a:t>
          </a:r>
          <a:endParaRPr lang="en-GB"/>
        </a:p>
      </dgm:t>
    </dgm:pt>
    <dgm:pt modelId="{587644F1-ED62-4122-9780-57FD58D37ADC}" type="parTrans" cxnId="{AA783E0E-E14E-4182-A9A7-219F729021A4}">
      <dgm:prSet/>
      <dgm:spPr/>
      <dgm:t>
        <a:bodyPr/>
        <a:lstStyle/>
        <a:p>
          <a:endParaRPr lang="en-GB"/>
        </a:p>
      </dgm:t>
    </dgm:pt>
    <dgm:pt modelId="{83680C52-89A7-4E23-ADF8-4CFA349D9F11}" type="sibTrans" cxnId="{AA783E0E-E14E-4182-A9A7-219F729021A4}">
      <dgm:prSet/>
      <dgm:spPr/>
      <dgm:t>
        <a:bodyPr/>
        <a:lstStyle/>
        <a:p>
          <a:endParaRPr lang="en-GB"/>
        </a:p>
      </dgm:t>
    </dgm:pt>
    <dgm:pt modelId="{A0A0E1FB-F098-458E-9A36-8A36C268F6A2}">
      <dgm:prSet/>
      <dgm:spPr/>
      <dgm:t>
        <a:bodyPr/>
        <a:lstStyle/>
        <a:p>
          <a:pPr>
            <a:buFont typeface="Wingdings"/>
            <a:buChar char="Ø"/>
          </a:pPr>
          <a:r>
            <a:rPr lang="en-GB">
              <a:solidFill>
                <a:schemeClr val="tx1"/>
              </a:solidFill>
            </a:rPr>
            <a:t>ESOL writing qualification</a:t>
          </a:r>
        </a:p>
      </dgm:t>
    </dgm:pt>
    <dgm:pt modelId="{B8E1552E-D212-4131-BE94-8C10097C667F}" type="parTrans" cxnId="{07F0CE34-6A35-4E9F-BD63-563CD9149144}">
      <dgm:prSet/>
      <dgm:spPr/>
      <dgm:t>
        <a:bodyPr/>
        <a:lstStyle/>
        <a:p>
          <a:endParaRPr lang="en-GB"/>
        </a:p>
      </dgm:t>
    </dgm:pt>
    <dgm:pt modelId="{FE2B234B-82F4-4BE9-B856-DA520FB65006}" type="sibTrans" cxnId="{07F0CE34-6A35-4E9F-BD63-563CD9149144}">
      <dgm:prSet/>
      <dgm:spPr/>
      <dgm:t>
        <a:bodyPr/>
        <a:lstStyle/>
        <a:p>
          <a:endParaRPr lang="en-GB"/>
        </a:p>
      </dgm:t>
    </dgm:pt>
    <dgm:pt modelId="{F1793F5B-37F5-448E-BB75-6E3BEE9860A2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>
              <a:solidFill>
                <a:srgbClr val="002060"/>
              </a:solidFill>
            </a:rPr>
            <a:t>ESOL everyday English: learning online and next steps </a:t>
          </a:r>
        </a:p>
        <a:p>
          <a:r>
            <a:rPr lang="en-GB">
              <a:solidFill>
                <a:schemeClr val="tx1"/>
              </a:solidFill>
            </a:rPr>
            <a:t>ESOL speaking and listening qualification </a:t>
          </a:r>
          <a:endParaRPr lang="en-GB">
            <a:solidFill>
              <a:srgbClr val="002060"/>
            </a:solidFill>
          </a:endParaRPr>
        </a:p>
      </dgm:t>
    </dgm:pt>
    <dgm:pt modelId="{AE3463AA-F518-4A4D-82B8-33C5D876E76C}" type="parTrans" cxnId="{663138F0-CD76-4927-B905-68B82730B1CA}">
      <dgm:prSet/>
      <dgm:spPr/>
      <dgm:t>
        <a:bodyPr/>
        <a:lstStyle/>
        <a:p>
          <a:endParaRPr lang="en-GB"/>
        </a:p>
      </dgm:t>
    </dgm:pt>
    <dgm:pt modelId="{9FA3FD1A-310B-46EA-850A-BB6175A53C09}" type="sibTrans" cxnId="{663138F0-CD76-4927-B905-68B82730B1CA}">
      <dgm:prSet/>
      <dgm:spPr/>
      <dgm:t>
        <a:bodyPr/>
        <a:lstStyle/>
        <a:p>
          <a:endParaRPr lang="en-GB"/>
        </a:p>
      </dgm:t>
    </dgm:pt>
    <dgm:pt modelId="{FF5B063B-DBF7-4F92-85F5-2517FDD050B3}">
      <dgm:prSet phldrT="[Text]"/>
      <dgm:spPr/>
      <dgm:t>
        <a:bodyPr/>
        <a:lstStyle/>
        <a:p>
          <a:pPr>
            <a:buFont typeface="Wingdings"/>
            <a:buNone/>
          </a:pPr>
          <a:r>
            <a:rPr lang="en-GB">
              <a:solidFill>
                <a:srgbClr val="002060"/>
              </a:solidFill>
            </a:rPr>
            <a:t>ESOL: communication for work and everyday situations (entry 3 Ascentis Skills for Employment) </a:t>
          </a:r>
        </a:p>
        <a:p>
          <a:pPr>
            <a:buFont typeface="Wingdings"/>
            <a:buNone/>
          </a:pPr>
          <a:r>
            <a:rPr lang="en-GB">
              <a:solidFill>
                <a:srgbClr val="002060"/>
              </a:solidFill>
            </a:rPr>
            <a:t>ESOL speaking and listening qualification </a:t>
          </a:r>
        </a:p>
      </dgm:t>
    </dgm:pt>
    <dgm:pt modelId="{663CDCC4-DF0E-40D9-A8DE-CA82F97547C3}" type="parTrans" cxnId="{2BBD28F8-0551-407E-943C-9AA21E35435B}">
      <dgm:prSet/>
      <dgm:spPr/>
      <dgm:t>
        <a:bodyPr/>
        <a:lstStyle/>
        <a:p>
          <a:endParaRPr lang="en-GB"/>
        </a:p>
      </dgm:t>
    </dgm:pt>
    <dgm:pt modelId="{99FEFDB8-6A58-4370-9A8D-11901BC1589E}" type="sibTrans" cxnId="{2BBD28F8-0551-407E-943C-9AA21E35435B}">
      <dgm:prSet/>
      <dgm:spPr/>
      <dgm:t>
        <a:bodyPr/>
        <a:lstStyle/>
        <a:p>
          <a:endParaRPr lang="en-GB"/>
        </a:p>
      </dgm:t>
    </dgm:pt>
    <dgm:pt modelId="{B2214120-C062-47AF-9F25-96F257D66E22}">
      <dgm:prSet/>
      <dgm:spPr/>
      <dgm:t>
        <a:bodyPr/>
        <a:lstStyle/>
        <a:p>
          <a:r>
            <a:rPr lang="en-GB">
              <a:solidFill>
                <a:srgbClr val="002060"/>
              </a:solidFill>
            </a:rPr>
            <a:t>ESOL communication for work and everyday situations (entry 2) Ascentis Skills for Employment) </a:t>
          </a:r>
          <a:endParaRPr lang="en-GB">
            <a:solidFill>
              <a:schemeClr val="tx1"/>
            </a:solidFill>
          </a:endParaRPr>
        </a:p>
      </dgm:t>
    </dgm:pt>
    <dgm:pt modelId="{7C5216F5-2F26-4FA3-B59F-DEB38F54E6CC}" type="parTrans" cxnId="{EC293AE6-7C5B-4FEA-A578-E94D2A9CDD40}">
      <dgm:prSet/>
      <dgm:spPr/>
      <dgm:t>
        <a:bodyPr/>
        <a:lstStyle/>
        <a:p>
          <a:endParaRPr lang="en-GB"/>
        </a:p>
      </dgm:t>
    </dgm:pt>
    <dgm:pt modelId="{5AFD2F61-CABB-41D8-965B-18C97F56F2BC}" type="sibTrans" cxnId="{EC293AE6-7C5B-4FEA-A578-E94D2A9CDD40}">
      <dgm:prSet/>
      <dgm:spPr/>
      <dgm:t>
        <a:bodyPr/>
        <a:lstStyle/>
        <a:p>
          <a:endParaRPr lang="en-GB"/>
        </a:p>
      </dgm:t>
    </dgm:pt>
    <dgm:pt modelId="{419E5555-5C8E-4CF3-A624-555654A1C764}" type="pres">
      <dgm:prSet presAssocID="{C39B1B3C-D276-4BC4-8C3F-213815E4811D}" presName="Name0" presStyleCnt="0">
        <dgm:presLayoutVars>
          <dgm:dir/>
          <dgm:animLvl val="lvl"/>
          <dgm:resizeHandles val="exact"/>
        </dgm:presLayoutVars>
      </dgm:prSet>
      <dgm:spPr/>
    </dgm:pt>
    <dgm:pt modelId="{D880A096-41E6-41B0-B404-49776D518F3D}" type="pres">
      <dgm:prSet presAssocID="{F11F3726-1381-4327-8292-76DBF43E74ED}" presName="compositeNode" presStyleCnt="0">
        <dgm:presLayoutVars>
          <dgm:bulletEnabled val="1"/>
        </dgm:presLayoutVars>
      </dgm:prSet>
      <dgm:spPr/>
    </dgm:pt>
    <dgm:pt modelId="{C85A7812-826B-4BC6-A0F5-E2239470A789}" type="pres">
      <dgm:prSet presAssocID="{F11F3726-1381-4327-8292-76DBF43E74ED}" presName="bgRect" presStyleLbl="node1" presStyleIdx="0" presStyleCnt="4"/>
      <dgm:spPr/>
    </dgm:pt>
    <dgm:pt modelId="{73074CA3-D59A-4942-A666-A3589A4C7FDE}" type="pres">
      <dgm:prSet presAssocID="{F11F3726-1381-4327-8292-76DBF43E74ED}" presName="parentNode" presStyleLbl="node1" presStyleIdx="0" presStyleCnt="4">
        <dgm:presLayoutVars>
          <dgm:chMax val="0"/>
          <dgm:bulletEnabled val="1"/>
        </dgm:presLayoutVars>
      </dgm:prSet>
      <dgm:spPr/>
    </dgm:pt>
    <dgm:pt modelId="{8A92745A-A960-4DD4-A520-CD075EDC96B8}" type="pres">
      <dgm:prSet presAssocID="{F11F3726-1381-4327-8292-76DBF43E74ED}" presName="childNode" presStyleLbl="node1" presStyleIdx="0" presStyleCnt="4">
        <dgm:presLayoutVars>
          <dgm:bulletEnabled val="1"/>
        </dgm:presLayoutVars>
      </dgm:prSet>
      <dgm:spPr/>
    </dgm:pt>
    <dgm:pt modelId="{AD8F5B98-253C-4655-836F-54F3A11BFFA3}" type="pres">
      <dgm:prSet presAssocID="{924AD52F-B2EF-47A9-ACC2-98BBB1FDB7E2}" presName="hSp" presStyleCnt="0"/>
      <dgm:spPr/>
    </dgm:pt>
    <dgm:pt modelId="{09D4C9A6-548A-4D94-AE78-C15B29293487}" type="pres">
      <dgm:prSet presAssocID="{924AD52F-B2EF-47A9-ACC2-98BBB1FDB7E2}" presName="vProcSp" presStyleCnt="0"/>
      <dgm:spPr/>
    </dgm:pt>
    <dgm:pt modelId="{A0013937-39A4-4777-9FD4-D728CF038A36}" type="pres">
      <dgm:prSet presAssocID="{924AD52F-B2EF-47A9-ACC2-98BBB1FDB7E2}" presName="vSp1" presStyleCnt="0"/>
      <dgm:spPr/>
    </dgm:pt>
    <dgm:pt modelId="{B80C0E77-4177-49E0-B11E-B84FCE02BF1F}" type="pres">
      <dgm:prSet presAssocID="{924AD52F-B2EF-47A9-ACC2-98BBB1FDB7E2}" presName="simulatedConn" presStyleLbl="solidFgAcc1" presStyleIdx="0" presStyleCnt="3"/>
      <dgm:spPr/>
    </dgm:pt>
    <dgm:pt modelId="{10E24FEE-5012-4917-ABEE-556558B71BF0}" type="pres">
      <dgm:prSet presAssocID="{924AD52F-B2EF-47A9-ACC2-98BBB1FDB7E2}" presName="vSp2" presStyleCnt="0"/>
      <dgm:spPr/>
    </dgm:pt>
    <dgm:pt modelId="{F3F144BF-0AFA-424A-82EA-019B38766234}" type="pres">
      <dgm:prSet presAssocID="{924AD52F-B2EF-47A9-ACC2-98BBB1FDB7E2}" presName="sibTrans" presStyleCnt="0"/>
      <dgm:spPr/>
    </dgm:pt>
    <dgm:pt modelId="{4EDA1222-3D51-4E10-AFEB-E0AE9C37398F}" type="pres">
      <dgm:prSet presAssocID="{E2AFC58C-672B-469A-BF5A-3DA5F57788EA}" presName="compositeNode" presStyleCnt="0">
        <dgm:presLayoutVars>
          <dgm:bulletEnabled val="1"/>
        </dgm:presLayoutVars>
      </dgm:prSet>
      <dgm:spPr/>
    </dgm:pt>
    <dgm:pt modelId="{97371A41-8B0A-4AA3-9673-33C51995D9B7}" type="pres">
      <dgm:prSet presAssocID="{E2AFC58C-672B-469A-BF5A-3DA5F57788EA}" presName="bgRect" presStyleLbl="node1" presStyleIdx="1" presStyleCnt="4"/>
      <dgm:spPr/>
    </dgm:pt>
    <dgm:pt modelId="{B86DE0AB-BAFF-4D9E-8D98-9AE7096CD4A9}" type="pres">
      <dgm:prSet presAssocID="{E2AFC58C-672B-469A-BF5A-3DA5F57788EA}" presName="parentNode" presStyleLbl="node1" presStyleIdx="1" presStyleCnt="4">
        <dgm:presLayoutVars>
          <dgm:chMax val="0"/>
          <dgm:bulletEnabled val="1"/>
        </dgm:presLayoutVars>
      </dgm:prSet>
      <dgm:spPr/>
    </dgm:pt>
    <dgm:pt modelId="{90F749FE-E6C0-4676-B27A-CFBF4C301C5C}" type="pres">
      <dgm:prSet presAssocID="{E2AFC58C-672B-469A-BF5A-3DA5F57788EA}" presName="childNode" presStyleLbl="node1" presStyleIdx="1" presStyleCnt="4">
        <dgm:presLayoutVars>
          <dgm:bulletEnabled val="1"/>
        </dgm:presLayoutVars>
      </dgm:prSet>
      <dgm:spPr/>
    </dgm:pt>
    <dgm:pt modelId="{D35D3DDE-CEF1-48D6-98F4-F61B7AD05A05}" type="pres">
      <dgm:prSet presAssocID="{65E880A8-EF8A-4E7E-97D6-963F79BBA75D}" presName="hSp" presStyleCnt="0"/>
      <dgm:spPr/>
    </dgm:pt>
    <dgm:pt modelId="{9C5A209F-ED4E-444E-965B-980E1A5DFACB}" type="pres">
      <dgm:prSet presAssocID="{65E880A8-EF8A-4E7E-97D6-963F79BBA75D}" presName="vProcSp" presStyleCnt="0"/>
      <dgm:spPr/>
    </dgm:pt>
    <dgm:pt modelId="{527CFB06-B681-4E2A-B3CF-662047952D3A}" type="pres">
      <dgm:prSet presAssocID="{65E880A8-EF8A-4E7E-97D6-963F79BBA75D}" presName="vSp1" presStyleCnt="0"/>
      <dgm:spPr/>
    </dgm:pt>
    <dgm:pt modelId="{6448CDA8-8D39-44D1-A988-3DB740ED02F2}" type="pres">
      <dgm:prSet presAssocID="{65E880A8-EF8A-4E7E-97D6-963F79BBA75D}" presName="simulatedConn" presStyleLbl="solidFgAcc1" presStyleIdx="1" presStyleCnt="3"/>
      <dgm:spPr/>
    </dgm:pt>
    <dgm:pt modelId="{CCC9F281-EE0B-44E5-AB91-40564159B614}" type="pres">
      <dgm:prSet presAssocID="{65E880A8-EF8A-4E7E-97D6-963F79BBA75D}" presName="vSp2" presStyleCnt="0"/>
      <dgm:spPr/>
    </dgm:pt>
    <dgm:pt modelId="{A175E9B9-4FF2-4EC9-A6BE-736A32F46854}" type="pres">
      <dgm:prSet presAssocID="{65E880A8-EF8A-4E7E-97D6-963F79BBA75D}" presName="sibTrans" presStyleCnt="0"/>
      <dgm:spPr/>
    </dgm:pt>
    <dgm:pt modelId="{55BFE247-6E9B-49F2-BD7D-3AE60ED05E1B}" type="pres">
      <dgm:prSet presAssocID="{3ECF7FF6-3E5A-4FAB-9755-FF112C464C3C}" presName="compositeNode" presStyleCnt="0">
        <dgm:presLayoutVars>
          <dgm:bulletEnabled val="1"/>
        </dgm:presLayoutVars>
      </dgm:prSet>
      <dgm:spPr/>
    </dgm:pt>
    <dgm:pt modelId="{DBE990AC-06B2-4547-9286-8912D7301F46}" type="pres">
      <dgm:prSet presAssocID="{3ECF7FF6-3E5A-4FAB-9755-FF112C464C3C}" presName="bgRect" presStyleLbl="node1" presStyleIdx="2" presStyleCnt="4"/>
      <dgm:spPr/>
    </dgm:pt>
    <dgm:pt modelId="{A87ABABA-39D3-4B43-B6F5-19467669AA71}" type="pres">
      <dgm:prSet presAssocID="{3ECF7FF6-3E5A-4FAB-9755-FF112C464C3C}" presName="parentNode" presStyleLbl="node1" presStyleIdx="2" presStyleCnt="4">
        <dgm:presLayoutVars>
          <dgm:chMax val="0"/>
          <dgm:bulletEnabled val="1"/>
        </dgm:presLayoutVars>
      </dgm:prSet>
      <dgm:spPr/>
    </dgm:pt>
    <dgm:pt modelId="{A853BDD6-BF81-40CE-A6EB-B7534F190AB2}" type="pres">
      <dgm:prSet presAssocID="{3ECF7FF6-3E5A-4FAB-9755-FF112C464C3C}" presName="childNode" presStyleLbl="node1" presStyleIdx="2" presStyleCnt="4">
        <dgm:presLayoutVars>
          <dgm:bulletEnabled val="1"/>
        </dgm:presLayoutVars>
      </dgm:prSet>
      <dgm:spPr/>
    </dgm:pt>
    <dgm:pt modelId="{1374284C-26C6-4CC7-89E5-5C25F3745B34}" type="pres">
      <dgm:prSet presAssocID="{EEC97EE7-D56D-49FF-B335-3D28E6FDF061}" presName="hSp" presStyleCnt="0"/>
      <dgm:spPr/>
    </dgm:pt>
    <dgm:pt modelId="{A2B867AD-AA59-47A8-A023-BA44738C6FC5}" type="pres">
      <dgm:prSet presAssocID="{EEC97EE7-D56D-49FF-B335-3D28E6FDF061}" presName="vProcSp" presStyleCnt="0"/>
      <dgm:spPr/>
    </dgm:pt>
    <dgm:pt modelId="{26FD97B0-27A3-4062-AC9C-6052196E619C}" type="pres">
      <dgm:prSet presAssocID="{EEC97EE7-D56D-49FF-B335-3D28E6FDF061}" presName="vSp1" presStyleCnt="0"/>
      <dgm:spPr/>
    </dgm:pt>
    <dgm:pt modelId="{F9EC6C2C-02B6-453E-967E-42F9B59F00A5}" type="pres">
      <dgm:prSet presAssocID="{EEC97EE7-D56D-49FF-B335-3D28E6FDF061}" presName="simulatedConn" presStyleLbl="solidFgAcc1" presStyleIdx="2" presStyleCnt="3"/>
      <dgm:spPr/>
    </dgm:pt>
    <dgm:pt modelId="{13E9A1CD-6986-44B6-959F-6285DCACCEB0}" type="pres">
      <dgm:prSet presAssocID="{EEC97EE7-D56D-49FF-B335-3D28E6FDF061}" presName="vSp2" presStyleCnt="0"/>
      <dgm:spPr/>
    </dgm:pt>
    <dgm:pt modelId="{6305107C-470C-4AF4-B967-C4388DC5D631}" type="pres">
      <dgm:prSet presAssocID="{EEC97EE7-D56D-49FF-B335-3D28E6FDF061}" presName="sibTrans" presStyleCnt="0"/>
      <dgm:spPr/>
    </dgm:pt>
    <dgm:pt modelId="{7C545E29-464A-4D26-AE6F-9FBC8CF8701F}" type="pres">
      <dgm:prSet presAssocID="{0797D5B6-A872-43BE-B630-82226398264A}" presName="compositeNode" presStyleCnt="0">
        <dgm:presLayoutVars>
          <dgm:bulletEnabled val="1"/>
        </dgm:presLayoutVars>
      </dgm:prSet>
      <dgm:spPr/>
    </dgm:pt>
    <dgm:pt modelId="{98BBF019-908C-431C-BB28-1A3522917819}" type="pres">
      <dgm:prSet presAssocID="{0797D5B6-A872-43BE-B630-82226398264A}" presName="bgRect" presStyleLbl="node1" presStyleIdx="3" presStyleCnt="4"/>
      <dgm:spPr/>
    </dgm:pt>
    <dgm:pt modelId="{22FC65A5-D350-49D4-8AF4-B5ACF7A0C049}" type="pres">
      <dgm:prSet presAssocID="{0797D5B6-A872-43BE-B630-82226398264A}" presName="parentNode" presStyleLbl="node1" presStyleIdx="3" presStyleCnt="4">
        <dgm:presLayoutVars>
          <dgm:chMax val="0"/>
          <dgm:bulletEnabled val="1"/>
        </dgm:presLayoutVars>
      </dgm:prSet>
      <dgm:spPr/>
    </dgm:pt>
    <dgm:pt modelId="{6CF245BC-5BA9-4D02-9959-7AF158BC92B1}" type="pres">
      <dgm:prSet presAssocID="{0797D5B6-A872-43BE-B630-82226398264A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CC88690C-7348-4179-B1CB-EAB84B5514AC}" type="presOf" srcId="{33D8FFD0-9C68-470A-8763-85F210A92776}" destId="{6CF245BC-5BA9-4D02-9959-7AF158BC92B1}" srcOrd="0" destOrd="2" presId="urn:microsoft.com/office/officeart/2005/8/layout/hProcess7"/>
    <dgm:cxn modelId="{AA783E0E-E14E-4182-A9A7-219F729021A4}" srcId="{0797D5B6-A872-43BE-B630-82226398264A}" destId="{33D8FFD0-9C68-470A-8763-85F210A92776}" srcOrd="2" destOrd="0" parTransId="{587644F1-ED62-4122-9780-57FD58D37ADC}" sibTransId="{83680C52-89A7-4E23-ADF8-4CFA349D9F11}"/>
    <dgm:cxn modelId="{F76BB60F-5B7A-4A05-ADF5-5C1B4A7D542D}" srcId="{C39B1B3C-D276-4BC4-8C3F-213815E4811D}" destId="{0797D5B6-A872-43BE-B630-82226398264A}" srcOrd="3" destOrd="0" parTransId="{0A2539A0-442B-4FD4-AEB5-8C9F73767457}" sibTransId="{F1EEB599-4443-479D-968E-2960999141A5}"/>
    <dgm:cxn modelId="{7A3D1317-86D8-4FAE-873D-8833512C8890}" type="presOf" srcId="{01F48018-0C6C-4AB2-8000-6644168C7841}" destId="{6CF245BC-5BA9-4D02-9959-7AF158BC92B1}" srcOrd="0" destOrd="0" presId="urn:microsoft.com/office/officeart/2005/8/layout/hProcess7"/>
    <dgm:cxn modelId="{14577C18-AB20-4751-83FA-55B6EDA152D7}" srcId="{3ECF7FF6-3E5A-4FAB-9755-FF112C464C3C}" destId="{B198BC07-F95E-4F55-907B-8A66058C071E}" srcOrd="0" destOrd="0" parTransId="{69F5F02F-1566-42D8-BCFC-E99903C9AE86}" sibTransId="{0D2AC306-8AE4-45BF-BD9F-2619498B9FFB}"/>
    <dgm:cxn modelId="{86D6EB1E-C35A-493F-A3CB-A211D22DAF3B}" type="presOf" srcId="{F11F3726-1381-4327-8292-76DBF43E74ED}" destId="{73074CA3-D59A-4942-A666-A3589A4C7FDE}" srcOrd="1" destOrd="0" presId="urn:microsoft.com/office/officeart/2005/8/layout/hProcess7"/>
    <dgm:cxn modelId="{7EFF8828-36BD-4B73-ABD8-5ACCC5CA62FA}" type="presOf" srcId="{8339C4D9-8669-4260-B0AC-040EDA5F61C9}" destId="{90F749FE-E6C0-4676-B27A-CFBF4C301C5C}" srcOrd="0" destOrd="3" presId="urn:microsoft.com/office/officeart/2005/8/layout/hProcess7"/>
    <dgm:cxn modelId="{07F0CE34-6A35-4E9F-BD63-563CD9149144}" srcId="{0797D5B6-A872-43BE-B630-82226398264A}" destId="{A0A0E1FB-F098-458E-9A36-8A36C268F6A2}" srcOrd="3" destOrd="0" parTransId="{B8E1552E-D212-4131-BE94-8C10097C667F}" sibTransId="{FE2B234B-82F4-4BE9-B856-DA520FB65006}"/>
    <dgm:cxn modelId="{29DE9035-4D77-42B3-8969-D56BC788449F}" srcId="{E2AFC58C-672B-469A-BF5A-3DA5F57788EA}" destId="{9A612D06-79B1-43A4-A0C5-5C8DDAA34839}" srcOrd="4" destOrd="0" parTransId="{BBC8D742-C6E6-4EDB-9474-9A10D034BAB3}" sibTransId="{BD2A26CB-9A5E-497F-AFBB-73F33B65E3ED}"/>
    <dgm:cxn modelId="{94AF563A-943F-469D-9178-C9F51D59767E}" type="presOf" srcId="{6C9D4D04-74F2-4960-911E-446C5A545D79}" destId="{A853BDD6-BF81-40CE-A6EB-B7534F190AB2}" srcOrd="0" destOrd="1" presId="urn:microsoft.com/office/officeart/2005/8/layout/hProcess7"/>
    <dgm:cxn modelId="{CC19A93A-E263-4AF2-81F3-A1E133F3561F}" srcId="{3ECF7FF6-3E5A-4FAB-9755-FF112C464C3C}" destId="{7B192EFF-61E8-4CFB-8D13-49C68DB1F358}" srcOrd="4" destOrd="0" parTransId="{0C184489-20AC-4CFB-AC97-08EADA251ADE}" sibTransId="{A6DE8E2E-73A3-4C6A-83B8-0578A79B65DD}"/>
    <dgm:cxn modelId="{25D6385B-DC8D-43AE-94B6-2D457291373B}" type="presOf" srcId="{B52CDE31-1DA1-428F-B654-BCEB973E07C3}" destId="{8A92745A-A960-4DD4-A520-CD075EDC96B8}" srcOrd="0" destOrd="0" presId="urn:microsoft.com/office/officeart/2005/8/layout/hProcess7"/>
    <dgm:cxn modelId="{64A5C042-146B-4A94-A715-B44A50740D03}" srcId="{0797D5B6-A872-43BE-B630-82226398264A}" destId="{01F48018-0C6C-4AB2-8000-6644168C7841}" srcOrd="0" destOrd="0" parTransId="{142EEAA4-B631-48F1-9681-805413F32AD8}" sibTransId="{3F0F2825-872C-462D-B29E-FBA493F56825}"/>
    <dgm:cxn modelId="{15459C47-5763-47B4-9A58-48E2901967CF}" type="presOf" srcId="{A0A0E1FB-F098-458E-9A36-8A36C268F6A2}" destId="{6CF245BC-5BA9-4D02-9959-7AF158BC92B1}" srcOrd="0" destOrd="3" presId="urn:microsoft.com/office/officeart/2005/8/layout/hProcess7"/>
    <dgm:cxn modelId="{13C92D68-F5E2-418E-9720-8A97BBF4008F}" srcId="{F11F3726-1381-4327-8292-76DBF43E74ED}" destId="{B52CDE31-1DA1-428F-B654-BCEB973E07C3}" srcOrd="0" destOrd="0" parTransId="{610CF2B8-2034-40E8-9FFA-C47B7B3CC707}" sibTransId="{08AE700C-AE42-4E8D-9433-A3C6D4B30CAC}"/>
    <dgm:cxn modelId="{94ECC948-56B1-41D7-927D-DBAB51614418}" type="presOf" srcId="{F1793F5B-37F5-448E-BB75-6E3BEE9860A2}" destId="{90F749FE-E6C0-4676-B27A-CFBF4C301C5C}" srcOrd="0" destOrd="2" presId="urn:microsoft.com/office/officeart/2005/8/layout/hProcess7"/>
    <dgm:cxn modelId="{76FCA46D-30A3-427F-BB52-EB154844B525}" type="presOf" srcId="{7B192EFF-61E8-4CFB-8D13-49C68DB1F358}" destId="{A853BDD6-BF81-40CE-A6EB-B7534F190AB2}" srcOrd="0" destOrd="4" presId="urn:microsoft.com/office/officeart/2005/8/layout/hProcess7"/>
    <dgm:cxn modelId="{4E8AD671-A06F-4234-8E2A-9722AFD15E69}" type="presOf" srcId="{9A612D06-79B1-43A4-A0C5-5C8DDAA34839}" destId="{90F749FE-E6C0-4676-B27A-CFBF4C301C5C}" srcOrd="0" destOrd="4" presId="urn:microsoft.com/office/officeart/2005/8/layout/hProcess7"/>
    <dgm:cxn modelId="{EEF34D55-A45E-4784-888D-7A3DB1F38216}" type="presOf" srcId="{0797D5B6-A872-43BE-B630-82226398264A}" destId="{22FC65A5-D350-49D4-8AF4-B5ACF7A0C049}" srcOrd="1" destOrd="0" presId="urn:microsoft.com/office/officeart/2005/8/layout/hProcess7"/>
    <dgm:cxn modelId="{78965476-5D03-4DB4-87E5-98F63C1B1177}" type="presOf" srcId="{E2AFC58C-672B-469A-BF5A-3DA5F57788EA}" destId="{B86DE0AB-BAFF-4D9E-8D98-9AE7096CD4A9}" srcOrd="1" destOrd="0" presId="urn:microsoft.com/office/officeart/2005/8/layout/hProcess7"/>
    <dgm:cxn modelId="{BACB7F78-3B73-430C-B202-203B432CBDCC}" type="presOf" srcId="{FF5B063B-DBF7-4F92-85F5-2517FDD050B3}" destId="{6CF245BC-5BA9-4D02-9959-7AF158BC92B1}" srcOrd="0" destOrd="1" presId="urn:microsoft.com/office/officeart/2005/8/layout/hProcess7"/>
    <dgm:cxn modelId="{0EA0087C-5662-4017-B85E-8CCF06FA15BB}" type="presOf" srcId="{E2AFC58C-672B-469A-BF5A-3DA5F57788EA}" destId="{97371A41-8B0A-4AA3-9673-33C51995D9B7}" srcOrd="0" destOrd="0" presId="urn:microsoft.com/office/officeart/2005/8/layout/hProcess7"/>
    <dgm:cxn modelId="{13C50E8E-CB00-4B29-A53F-91A64E170D16}" type="presOf" srcId="{3ECF7FF6-3E5A-4FAB-9755-FF112C464C3C}" destId="{A87ABABA-39D3-4B43-B6F5-19467669AA71}" srcOrd="1" destOrd="0" presId="urn:microsoft.com/office/officeart/2005/8/layout/hProcess7"/>
    <dgm:cxn modelId="{2A4ECA8F-A66E-4CBF-AC49-E4E66B997255}" type="presOf" srcId="{B198BC07-F95E-4F55-907B-8A66058C071E}" destId="{A853BDD6-BF81-40CE-A6EB-B7534F190AB2}" srcOrd="0" destOrd="0" presId="urn:microsoft.com/office/officeart/2005/8/layout/hProcess7"/>
    <dgm:cxn modelId="{6E80709A-0726-4F2E-9305-E6B5D46D56DD}" srcId="{3ECF7FF6-3E5A-4FAB-9755-FF112C464C3C}" destId="{3CED679E-5D4D-4772-94C5-22C3A2CD5581}" srcOrd="3" destOrd="0" parTransId="{9FE58EA2-DCB4-4CF5-B74D-4BCC8C0F74BB}" sibTransId="{A1B58A06-D665-4EE3-A0A4-B3AD46C3EEA9}"/>
    <dgm:cxn modelId="{2DF8B29B-0D10-4D81-A7E0-7E40AEBBE7D4}" srcId="{E2AFC58C-672B-469A-BF5A-3DA5F57788EA}" destId="{E08D67BF-3311-43FB-8565-D2DE59E194F9}" srcOrd="1" destOrd="0" parTransId="{89759E0B-7D95-42B5-8147-BCCB35EA3BE4}" sibTransId="{C9485BDF-0AFA-4E7D-A589-5EE2503D2A8E}"/>
    <dgm:cxn modelId="{2002999E-974D-4125-BB25-B3B3EBE7815D}" srcId="{F11F3726-1381-4327-8292-76DBF43E74ED}" destId="{91DCD2D8-47F9-48B5-A822-24300742D681}" srcOrd="1" destOrd="0" parTransId="{B3DAB53A-EF1D-4399-AAC3-AD962A9F8E6A}" sibTransId="{CB37A6A7-45FC-4BC4-92C0-7C2C05BE37CB}"/>
    <dgm:cxn modelId="{FC5A1F9F-F02D-4D6E-953B-20E8C10C855D}" srcId="{3ECF7FF6-3E5A-4FAB-9755-FF112C464C3C}" destId="{6C9D4D04-74F2-4960-911E-446C5A545D79}" srcOrd="1" destOrd="0" parTransId="{1DDBAD95-B4F8-4D1C-88D4-1DF1F161AA99}" sibTransId="{AFC1DFBA-6FE1-4989-AA1B-9A5FC223E028}"/>
    <dgm:cxn modelId="{96DC76B2-9B2D-44BB-8DFE-1B191BAF88BB}" type="presOf" srcId="{91DCD2D8-47F9-48B5-A822-24300742D681}" destId="{8A92745A-A960-4DD4-A520-CD075EDC96B8}" srcOrd="0" destOrd="1" presId="urn:microsoft.com/office/officeart/2005/8/layout/hProcess7"/>
    <dgm:cxn modelId="{2047B1CB-74BD-4B75-8A78-A1323B54D465}" srcId="{C39B1B3C-D276-4BC4-8C3F-213815E4811D}" destId="{F11F3726-1381-4327-8292-76DBF43E74ED}" srcOrd="0" destOrd="0" parTransId="{7EE3F172-6B39-446C-906C-5E352B39CAC2}" sibTransId="{924AD52F-B2EF-47A9-ACC2-98BBB1FDB7E2}"/>
    <dgm:cxn modelId="{4F76DCCC-4BF7-4850-9BDA-63ADD5C0759C}" srcId="{E2AFC58C-672B-469A-BF5A-3DA5F57788EA}" destId="{8339C4D9-8669-4260-B0AC-040EDA5F61C9}" srcOrd="3" destOrd="0" parTransId="{BA3502B3-D586-4F71-964F-530E4F675B28}" sibTransId="{4EB21FD6-7ECD-41BE-B57C-7A993E1658BD}"/>
    <dgm:cxn modelId="{056245CF-B9B3-456F-AA4F-CB2DF23C7684}" type="presOf" srcId="{166E26CF-F631-4861-AABC-042AF5BBFFA9}" destId="{90F749FE-E6C0-4676-B27A-CFBF4C301C5C}" srcOrd="0" destOrd="0" presId="urn:microsoft.com/office/officeart/2005/8/layout/hProcess7"/>
    <dgm:cxn modelId="{D17A36D2-7C3D-462F-8A88-187C6FAE5E09}" type="presOf" srcId="{C39B1B3C-D276-4BC4-8C3F-213815E4811D}" destId="{419E5555-5C8E-4CF3-A624-555654A1C764}" srcOrd="0" destOrd="0" presId="urn:microsoft.com/office/officeart/2005/8/layout/hProcess7"/>
    <dgm:cxn modelId="{F101A8D3-4EFC-42A6-B041-268495BA8005}" type="presOf" srcId="{E08D67BF-3311-43FB-8565-D2DE59E194F9}" destId="{90F749FE-E6C0-4676-B27A-CFBF4C301C5C}" srcOrd="0" destOrd="1" presId="urn:microsoft.com/office/officeart/2005/8/layout/hProcess7"/>
    <dgm:cxn modelId="{58FBA9DB-A5BF-4131-ADFB-F6023D94CC51}" type="presOf" srcId="{3CED679E-5D4D-4772-94C5-22C3A2CD5581}" destId="{A853BDD6-BF81-40CE-A6EB-B7534F190AB2}" srcOrd="0" destOrd="3" presId="urn:microsoft.com/office/officeart/2005/8/layout/hProcess7"/>
    <dgm:cxn modelId="{4487BCDB-A561-471C-9E3B-1C6E34B0C6D2}" srcId="{C39B1B3C-D276-4BC4-8C3F-213815E4811D}" destId="{E2AFC58C-672B-469A-BF5A-3DA5F57788EA}" srcOrd="1" destOrd="0" parTransId="{CD82107B-C07C-4F05-8632-FD87320B8483}" sibTransId="{65E880A8-EF8A-4E7E-97D6-963F79BBA75D}"/>
    <dgm:cxn modelId="{CE81E9DB-38A6-4FCD-8F0E-F8ECE7D3ABAE}" type="presOf" srcId="{0797D5B6-A872-43BE-B630-82226398264A}" destId="{98BBF019-908C-431C-BB28-1A3522917819}" srcOrd="0" destOrd="0" presId="urn:microsoft.com/office/officeart/2005/8/layout/hProcess7"/>
    <dgm:cxn modelId="{D29A2CDF-B9DE-46C1-A7E1-1ED9D5BE6BD6}" type="presOf" srcId="{3ECF7FF6-3E5A-4FAB-9755-FF112C464C3C}" destId="{DBE990AC-06B2-4547-9286-8912D7301F46}" srcOrd="0" destOrd="0" presId="urn:microsoft.com/office/officeart/2005/8/layout/hProcess7"/>
    <dgm:cxn modelId="{9065FADF-63CC-4A60-A664-DB09BECBA90C}" type="presOf" srcId="{B2214120-C062-47AF-9F25-96F257D66E22}" destId="{A853BDD6-BF81-40CE-A6EB-B7534F190AB2}" srcOrd="0" destOrd="2" presId="urn:microsoft.com/office/officeart/2005/8/layout/hProcess7"/>
    <dgm:cxn modelId="{EC293AE6-7C5B-4FEA-A578-E94D2A9CDD40}" srcId="{3ECF7FF6-3E5A-4FAB-9755-FF112C464C3C}" destId="{B2214120-C062-47AF-9F25-96F257D66E22}" srcOrd="2" destOrd="0" parTransId="{7C5216F5-2F26-4FA3-B59F-DEB38F54E6CC}" sibTransId="{5AFD2F61-CABB-41D8-965B-18C97F56F2BC}"/>
    <dgm:cxn modelId="{FF7482ED-DCB1-4101-80BE-75572613114A}" srcId="{E2AFC58C-672B-469A-BF5A-3DA5F57788EA}" destId="{166E26CF-F631-4861-AABC-042AF5BBFFA9}" srcOrd="0" destOrd="0" parTransId="{9B2FBBD2-6D23-431E-813E-490A88C7BD20}" sibTransId="{85E25C99-7F6D-4FC0-883B-52321F0E6B23}"/>
    <dgm:cxn modelId="{663138F0-CD76-4927-B905-68B82730B1CA}" srcId="{E2AFC58C-672B-469A-BF5A-3DA5F57788EA}" destId="{F1793F5B-37F5-448E-BB75-6E3BEE9860A2}" srcOrd="2" destOrd="0" parTransId="{AE3463AA-F518-4A4D-82B8-33C5D876E76C}" sibTransId="{9FA3FD1A-310B-46EA-850A-BB6175A53C09}"/>
    <dgm:cxn modelId="{F0B8E1F6-9414-437E-BC32-5067360743D2}" type="presOf" srcId="{F11F3726-1381-4327-8292-76DBF43E74ED}" destId="{C85A7812-826B-4BC6-A0F5-E2239470A789}" srcOrd="0" destOrd="0" presId="urn:microsoft.com/office/officeart/2005/8/layout/hProcess7"/>
    <dgm:cxn modelId="{2BBD28F8-0551-407E-943C-9AA21E35435B}" srcId="{0797D5B6-A872-43BE-B630-82226398264A}" destId="{FF5B063B-DBF7-4F92-85F5-2517FDD050B3}" srcOrd="1" destOrd="0" parTransId="{663CDCC4-DF0E-40D9-A8DE-CA82F97547C3}" sibTransId="{99FEFDB8-6A58-4370-9A8D-11901BC1589E}"/>
    <dgm:cxn modelId="{1B1BD1FF-46B0-4EEB-A08E-37293659444D}" srcId="{C39B1B3C-D276-4BC4-8C3F-213815E4811D}" destId="{3ECF7FF6-3E5A-4FAB-9755-FF112C464C3C}" srcOrd="2" destOrd="0" parTransId="{22AD67B1-52D0-4A1F-8BE5-A1FD781E5A67}" sibTransId="{EEC97EE7-D56D-49FF-B335-3D28E6FDF061}"/>
    <dgm:cxn modelId="{9EB535C6-3291-479C-B98A-972E2D952D03}" type="presParOf" srcId="{419E5555-5C8E-4CF3-A624-555654A1C764}" destId="{D880A096-41E6-41B0-B404-49776D518F3D}" srcOrd="0" destOrd="0" presId="urn:microsoft.com/office/officeart/2005/8/layout/hProcess7"/>
    <dgm:cxn modelId="{D628365A-5565-44BD-BCAA-A0FA61ABF232}" type="presParOf" srcId="{D880A096-41E6-41B0-B404-49776D518F3D}" destId="{C85A7812-826B-4BC6-A0F5-E2239470A789}" srcOrd="0" destOrd="0" presId="urn:microsoft.com/office/officeart/2005/8/layout/hProcess7"/>
    <dgm:cxn modelId="{83897E46-A5E0-4625-A01C-427458F3ADD7}" type="presParOf" srcId="{D880A096-41E6-41B0-B404-49776D518F3D}" destId="{73074CA3-D59A-4942-A666-A3589A4C7FDE}" srcOrd="1" destOrd="0" presId="urn:microsoft.com/office/officeart/2005/8/layout/hProcess7"/>
    <dgm:cxn modelId="{32608978-6538-4D29-8DF4-B38164C2ECAF}" type="presParOf" srcId="{D880A096-41E6-41B0-B404-49776D518F3D}" destId="{8A92745A-A960-4DD4-A520-CD075EDC96B8}" srcOrd="2" destOrd="0" presId="urn:microsoft.com/office/officeart/2005/8/layout/hProcess7"/>
    <dgm:cxn modelId="{B4FAE7E9-CFE9-42F2-B3A0-58FB30E49DE6}" type="presParOf" srcId="{419E5555-5C8E-4CF3-A624-555654A1C764}" destId="{AD8F5B98-253C-4655-836F-54F3A11BFFA3}" srcOrd="1" destOrd="0" presId="urn:microsoft.com/office/officeart/2005/8/layout/hProcess7"/>
    <dgm:cxn modelId="{6103BC85-90A6-40C2-92C8-F603E84EECA3}" type="presParOf" srcId="{419E5555-5C8E-4CF3-A624-555654A1C764}" destId="{09D4C9A6-548A-4D94-AE78-C15B29293487}" srcOrd="2" destOrd="0" presId="urn:microsoft.com/office/officeart/2005/8/layout/hProcess7"/>
    <dgm:cxn modelId="{59B36365-1F56-471E-A441-8E687A2C2C29}" type="presParOf" srcId="{09D4C9A6-548A-4D94-AE78-C15B29293487}" destId="{A0013937-39A4-4777-9FD4-D728CF038A36}" srcOrd="0" destOrd="0" presId="urn:microsoft.com/office/officeart/2005/8/layout/hProcess7"/>
    <dgm:cxn modelId="{C08FED9B-3B6E-428C-B0A2-9228E24F5755}" type="presParOf" srcId="{09D4C9A6-548A-4D94-AE78-C15B29293487}" destId="{B80C0E77-4177-49E0-B11E-B84FCE02BF1F}" srcOrd="1" destOrd="0" presId="urn:microsoft.com/office/officeart/2005/8/layout/hProcess7"/>
    <dgm:cxn modelId="{48820003-A6FD-4DDD-888B-ECA26C20C836}" type="presParOf" srcId="{09D4C9A6-548A-4D94-AE78-C15B29293487}" destId="{10E24FEE-5012-4917-ABEE-556558B71BF0}" srcOrd="2" destOrd="0" presId="urn:microsoft.com/office/officeart/2005/8/layout/hProcess7"/>
    <dgm:cxn modelId="{7C3A43E9-A3B7-4B1F-A229-E36C77F78FE4}" type="presParOf" srcId="{419E5555-5C8E-4CF3-A624-555654A1C764}" destId="{F3F144BF-0AFA-424A-82EA-019B38766234}" srcOrd="3" destOrd="0" presId="urn:microsoft.com/office/officeart/2005/8/layout/hProcess7"/>
    <dgm:cxn modelId="{5B4CBA98-8E54-41DF-A94E-4B86EF0E4DAC}" type="presParOf" srcId="{419E5555-5C8E-4CF3-A624-555654A1C764}" destId="{4EDA1222-3D51-4E10-AFEB-E0AE9C37398F}" srcOrd="4" destOrd="0" presId="urn:microsoft.com/office/officeart/2005/8/layout/hProcess7"/>
    <dgm:cxn modelId="{6E1C00D3-0EA6-4B9F-AC65-2D3B2B3DDA82}" type="presParOf" srcId="{4EDA1222-3D51-4E10-AFEB-E0AE9C37398F}" destId="{97371A41-8B0A-4AA3-9673-33C51995D9B7}" srcOrd="0" destOrd="0" presId="urn:microsoft.com/office/officeart/2005/8/layout/hProcess7"/>
    <dgm:cxn modelId="{C1283472-888D-44A2-B0DB-8423E6120C49}" type="presParOf" srcId="{4EDA1222-3D51-4E10-AFEB-E0AE9C37398F}" destId="{B86DE0AB-BAFF-4D9E-8D98-9AE7096CD4A9}" srcOrd="1" destOrd="0" presId="urn:microsoft.com/office/officeart/2005/8/layout/hProcess7"/>
    <dgm:cxn modelId="{53EFDC04-451D-4B1A-B4B9-BEE246EF4AC5}" type="presParOf" srcId="{4EDA1222-3D51-4E10-AFEB-E0AE9C37398F}" destId="{90F749FE-E6C0-4676-B27A-CFBF4C301C5C}" srcOrd="2" destOrd="0" presId="urn:microsoft.com/office/officeart/2005/8/layout/hProcess7"/>
    <dgm:cxn modelId="{5B56CD57-7BE6-4C47-B54B-613A8DFA7272}" type="presParOf" srcId="{419E5555-5C8E-4CF3-A624-555654A1C764}" destId="{D35D3DDE-CEF1-48D6-98F4-F61B7AD05A05}" srcOrd="5" destOrd="0" presId="urn:microsoft.com/office/officeart/2005/8/layout/hProcess7"/>
    <dgm:cxn modelId="{84FB180B-1A87-40D4-893C-A937FA1BE037}" type="presParOf" srcId="{419E5555-5C8E-4CF3-A624-555654A1C764}" destId="{9C5A209F-ED4E-444E-965B-980E1A5DFACB}" srcOrd="6" destOrd="0" presId="urn:microsoft.com/office/officeart/2005/8/layout/hProcess7"/>
    <dgm:cxn modelId="{F36F0753-BD2D-4C92-A427-E5824C2C28E9}" type="presParOf" srcId="{9C5A209F-ED4E-444E-965B-980E1A5DFACB}" destId="{527CFB06-B681-4E2A-B3CF-662047952D3A}" srcOrd="0" destOrd="0" presId="urn:microsoft.com/office/officeart/2005/8/layout/hProcess7"/>
    <dgm:cxn modelId="{28B15F68-4FB1-4B79-A11E-54A80B359AD5}" type="presParOf" srcId="{9C5A209F-ED4E-444E-965B-980E1A5DFACB}" destId="{6448CDA8-8D39-44D1-A988-3DB740ED02F2}" srcOrd="1" destOrd="0" presId="urn:microsoft.com/office/officeart/2005/8/layout/hProcess7"/>
    <dgm:cxn modelId="{E2953554-2F2E-419C-A89B-287D21921662}" type="presParOf" srcId="{9C5A209F-ED4E-444E-965B-980E1A5DFACB}" destId="{CCC9F281-EE0B-44E5-AB91-40564159B614}" srcOrd="2" destOrd="0" presId="urn:microsoft.com/office/officeart/2005/8/layout/hProcess7"/>
    <dgm:cxn modelId="{5781F047-287D-4C68-955C-4B3DC2F2BBE2}" type="presParOf" srcId="{419E5555-5C8E-4CF3-A624-555654A1C764}" destId="{A175E9B9-4FF2-4EC9-A6BE-736A32F46854}" srcOrd="7" destOrd="0" presId="urn:microsoft.com/office/officeart/2005/8/layout/hProcess7"/>
    <dgm:cxn modelId="{B7537D6B-2F7C-4512-A0EA-992F4F40CC86}" type="presParOf" srcId="{419E5555-5C8E-4CF3-A624-555654A1C764}" destId="{55BFE247-6E9B-49F2-BD7D-3AE60ED05E1B}" srcOrd="8" destOrd="0" presId="urn:microsoft.com/office/officeart/2005/8/layout/hProcess7"/>
    <dgm:cxn modelId="{B7353D3D-E906-43A3-924A-6981BBBFE19C}" type="presParOf" srcId="{55BFE247-6E9B-49F2-BD7D-3AE60ED05E1B}" destId="{DBE990AC-06B2-4547-9286-8912D7301F46}" srcOrd="0" destOrd="0" presId="urn:microsoft.com/office/officeart/2005/8/layout/hProcess7"/>
    <dgm:cxn modelId="{70CCBD76-495A-4EA4-81B2-7A800BB43E8E}" type="presParOf" srcId="{55BFE247-6E9B-49F2-BD7D-3AE60ED05E1B}" destId="{A87ABABA-39D3-4B43-B6F5-19467669AA71}" srcOrd="1" destOrd="0" presId="urn:microsoft.com/office/officeart/2005/8/layout/hProcess7"/>
    <dgm:cxn modelId="{380A72F6-36D4-40FB-B0DC-D2C4156F3CB6}" type="presParOf" srcId="{55BFE247-6E9B-49F2-BD7D-3AE60ED05E1B}" destId="{A853BDD6-BF81-40CE-A6EB-B7534F190AB2}" srcOrd="2" destOrd="0" presId="urn:microsoft.com/office/officeart/2005/8/layout/hProcess7"/>
    <dgm:cxn modelId="{4B06B7E8-E399-473A-86A2-9080C9E11F46}" type="presParOf" srcId="{419E5555-5C8E-4CF3-A624-555654A1C764}" destId="{1374284C-26C6-4CC7-89E5-5C25F3745B34}" srcOrd="9" destOrd="0" presId="urn:microsoft.com/office/officeart/2005/8/layout/hProcess7"/>
    <dgm:cxn modelId="{DB3D2476-07CC-46D1-87D8-25FE13660E39}" type="presParOf" srcId="{419E5555-5C8E-4CF3-A624-555654A1C764}" destId="{A2B867AD-AA59-47A8-A023-BA44738C6FC5}" srcOrd="10" destOrd="0" presId="urn:microsoft.com/office/officeart/2005/8/layout/hProcess7"/>
    <dgm:cxn modelId="{CB14496E-D1C9-4C06-ADEA-8D6BB148A2CB}" type="presParOf" srcId="{A2B867AD-AA59-47A8-A023-BA44738C6FC5}" destId="{26FD97B0-27A3-4062-AC9C-6052196E619C}" srcOrd="0" destOrd="0" presId="urn:microsoft.com/office/officeart/2005/8/layout/hProcess7"/>
    <dgm:cxn modelId="{2F35C89E-ABB1-4CE7-AF49-BC3B48FE2FE8}" type="presParOf" srcId="{A2B867AD-AA59-47A8-A023-BA44738C6FC5}" destId="{F9EC6C2C-02B6-453E-967E-42F9B59F00A5}" srcOrd="1" destOrd="0" presId="urn:microsoft.com/office/officeart/2005/8/layout/hProcess7"/>
    <dgm:cxn modelId="{676C5E9D-F283-49F0-A971-EC8887C85166}" type="presParOf" srcId="{A2B867AD-AA59-47A8-A023-BA44738C6FC5}" destId="{13E9A1CD-6986-44B6-959F-6285DCACCEB0}" srcOrd="2" destOrd="0" presId="urn:microsoft.com/office/officeart/2005/8/layout/hProcess7"/>
    <dgm:cxn modelId="{F19907BD-4B63-47DB-8FBA-4842DDD59A71}" type="presParOf" srcId="{419E5555-5C8E-4CF3-A624-555654A1C764}" destId="{6305107C-470C-4AF4-B967-C4388DC5D631}" srcOrd="11" destOrd="0" presId="urn:microsoft.com/office/officeart/2005/8/layout/hProcess7"/>
    <dgm:cxn modelId="{7415F16F-E4FF-4BAA-8AE9-B091C7FC6DB1}" type="presParOf" srcId="{419E5555-5C8E-4CF3-A624-555654A1C764}" destId="{7C545E29-464A-4D26-AE6F-9FBC8CF8701F}" srcOrd="12" destOrd="0" presId="urn:microsoft.com/office/officeart/2005/8/layout/hProcess7"/>
    <dgm:cxn modelId="{A034D1BD-9FAC-452F-9C66-6969BDA977D6}" type="presParOf" srcId="{7C545E29-464A-4D26-AE6F-9FBC8CF8701F}" destId="{98BBF019-908C-431C-BB28-1A3522917819}" srcOrd="0" destOrd="0" presId="urn:microsoft.com/office/officeart/2005/8/layout/hProcess7"/>
    <dgm:cxn modelId="{3099B4A4-D5D1-4EA2-B0A7-E10F899903FF}" type="presParOf" srcId="{7C545E29-464A-4D26-AE6F-9FBC8CF8701F}" destId="{22FC65A5-D350-49D4-8AF4-B5ACF7A0C049}" srcOrd="1" destOrd="0" presId="urn:microsoft.com/office/officeart/2005/8/layout/hProcess7"/>
    <dgm:cxn modelId="{7B7229A3-F6D0-4076-96C1-8F50C231F2B5}" type="presParOf" srcId="{7C545E29-464A-4D26-AE6F-9FBC8CF8701F}" destId="{6CF245BC-5BA9-4D02-9959-7AF158BC92B1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9B1B3C-D276-4BC4-8C3F-213815E4811D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11F3726-1381-4327-8292-76DBF43E74ED}">
      <dgm:prSet phldrT="[Text]" phldr="0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/>
            <a:t>ESOL LEVEL 1</a:t>
          </a:r>
        </a:p>
      </dgm:t>
    </dgm:pt>
    <dgm:pt modelId="{7EE3F172-6B39-446C-906C-5E352B39CAC2}" type="parTrans" cxnId="{2047B1CB-74BD-4B75-8A78-A1323B54D465}">
      <dgm:prSet/>
      <dgm:spPr/>
      <dgm:t>
        <a:bodyPr/>
        <a:lstStyle/>
        <a:p>
          <a:endParaRPr lang="en-GB"/>
        </a:p>
      </dgm:t>
    </dgm:pt>
    <dgm:pt modelId="{924AD52F-B2EF-47A9-ACC2-98BBB1FDB7E2}" type="sibTrans" cxnId="{2047B1CB-74BD-4B75-8A78-A1323B54D465}">
      <dgm:prSet/>
      <dgm:spPr/>
      <dgm:t>
        <a:bodyPr/>
        <a:lstStyle/>
        <a:p>
          <a:endParaRPr lang="en-GB"/>
        </a:p>
      </dgm:t>
    </dgm:pt>
    <dgm:pt modelId="{B52CDE31-1DA1-428F-B654-BCEB973E07C3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rgbClr val="002060"/>
              </a:solidFill>
            </a:rPr>
            <a:t>ESOL everyday English: expressing ideas and opinions clearly  </a:t>
          </a:r>
          <a:endParaRPr lang="en-GB"/>
        </a:p>
      </dgm:t>
    </dgm:pt>
    <dgm:pt modelId="{610CF2B8-2034-40E8-9FFA-C47B7B3CC707}" type="parTrans" cxnId="{13C92D68-F5E2-418E-9720-8A97BBF4008F}">
      <dgm:prSet/>
      <dgm:spPr/>
      <dgm:t>
        <a:bodyPr/>
        <a:lstStyle/>
        <a:p>
          <a:endParaRPr lang="en-GB"/>
        </a:p>
      </dgm:t>
    </dgm:pt>
    <dgm:pt modelId="{08AE700C-AE42-4E8D-9433-A3C6D4B30CAC}" type="sibTrans" cxnId="{13C92D68-F5E2-418E-9720-8A97BBF4008F}">
      <dgm:prSet/>
      <dgm:spPr/>
      <dgm:t>
        <a:bodyPr/>
        <a:lstStyle/>
        <a:p>
          <a:endParaRPr lang="en-GB"/>
        </a:p>
      </dgm:t>
    </dgm:pt>
    <dgm:pt modelId="{E2AFC58C-672B-469A-BF5A-3DA5F57788EA}">
      <dgm:prSet phldrT="[Text]" phldr="0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/>
            <a:t>ESOL LEVEL 2</a:t>
          </a:r>
        </a:p>
      </dgm:t>
    </dgm:pt>
    <dgm:pt modelId="{CD82107B-C07C-4F05-8632-FD87320B8483}" type="parTrans" cxnId="{4487BCDB-A561-471C-9E3B-1C6E34B0C6D2}">
      <dgm:prSet/>
      <dgm:spPr/>
      <dgm:t>
        <a:bodyPr/>
        <a:lstStyle/>
        <a:p>
          <a:endParaRPr lang="en-GB"/>
        </a:p>
      </dgm:t>
    </dgm:pt>
    <dgm:pt modelId="{65E880A8-EF8A-4E7E-97D6-963F79BBA75D}" type="sibTrans" cxnId="{4487BCDB-A561-471C-9E3B-1C6E34B0C6D2}">
      <dgm:prSet/>
      <dgm:spPr/>
      <dgm:t>
        <a:bodyPr/>
        <a:lstStyle/>
        <a:p>
          <a:endParaRPr lang="en-GB"/>
        </a:p>
      </dgm:t>
    </dgm:pt>
    <dgm:pt modelId="{166E26CF-F631-4861-AABC-042AF5BBFFA9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chemeClr val="tx1"/>
              </a:solidFill>
            </a:rPr>
            <a:t>ESOL speaking and listening qualification </a:t>
          </a:r>
          <a:endParaRPr lang="en-GB"/>
        </a:p>
      </dgm:t>
    </dgm:pt>
    <dgm:pt modelId="{9B2FBBD2-6D23-431E-813E-490A88C7BD20}" type="parTrans" cxnId="{FF7482ED-DCB1-4101-80BE-75572613114A}">
      <dgm:prSet/>
      <dgm:spPr/>
      <dgm:t>
        <a:bodyPr/>
        <a:lstStyle/>
        <a:p>
          <a:endParaRPr lang="en-GB"/>
        </a:p>
      </dgm:t>
    </dgm:pt>
    <dgm:pt modelId="{85E25C99-7F6D-4FC0-883B-52321F0E6B23}" type="sibTrans" cxnId="{FF7482ED-DCB1-4101-80BE-75572613114A}">
      <dgm:prSet/>
      <dgm:spPr/>
      <dgm:t>
        <a:bodyPr/>
        <a:lstStyle/>
        <a:p>
          <a:endParaRPr lang="en-GB"/>
        </a:p>
      </dgm:t>
    </dgm:pt>
    <dgm:pt modelId="{8339C4D9-8669-4260-B0AC-040EDA5F61C9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>
              <a:solidFill>
                <a:srgbClr val="002060"/>
              </a:solidFill>
            </a:rPr>
            <a:t>IELTS preparation </a:t>
          </a:r>
        </a:p>
      </dgm:t>
    </dgm:pt>
    <dgm:pt modelId="{BA3502B3-D586-4F71-964F-530E4F675B28}" type="parTrans" cxnId="{4F76DCCC-4BF7-4850-9BDA-63ADD5C0759C}">
      <dgm:prSet/>
      <dgm:spPr/>
      <dgm:t>
        <a:bodyPr/>
        <a:lstStyle/>
        <a:p>
          <a:endParaRPr lang="en-GB"/>
        </a:p>
      </dgm:t>
    </dgm:pt>
    <dgm:pt modelId="{4EB21FD6-7ECD-41BE-B57C-7A993E1658BD}" type="sibTrans" cxnId="{4F76DCCC-4BF7-4850-9BDA-63ADD5C0759C}">
      <dgm:prSet/>
      <dgm:spPr/>
      <dgm:t>
        <a:bodyPr/>
        <a:lstStyle/>
        <a:p>
          <a:endParaRPr lang="en-GB"/>
        </a:p>
      </dgm:t>
    </dgm:pt>
    <dgm:pt modelId="{CD1100E9-31FA-4536-B7E1-5AA0DEB89C14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rgbClr val="002060"/>
              </a:solidFill>
            </a:rPr>
            <a:t>ESOL everyday English: using English for life, work and the community </a:t>
          </a:r>
        </a:p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rgbClr val="002060"/>
              </a:solidFill>
            </a:rPr>
            <a:t>Communication for Work and Everyday Situations </a:t>
          </a:r>
          <a:endParaRPr lang="en-US" b="1">
            <a:solidFill>
              <a:srgbClr val="003366"/>
            </a:solidFill>
          </a:endParaRPr>
        </a:p>
      </dgm:t>
    </dgm:pt>
    <dgm:pt modelId="{D984979A-2996-42B8-B513-C0C61674022B}" type="parTrans" cxnId="{92DA732B-3642-499B-B0C7-381B7A342B4D}">
      <dgm:prSet/>
      <dgm:spPr/>
      <dgm:t>
        <a:bodyPr/>
        <a:lstStyle/>
        <a:p>
          <a:endParaRPr lang="en-GB"/>
        </a:p>
      </dgm:t>
    </dgm:pt>
    <dgm:pt modelId="{EA443382-1A73-4465-8906-6F6ED6FC9176}" type="sibTrans" cxnId="{92DA732B-3642-499B-B0C7-381B7A342B4D}">
      <dgm:prSet/>
      <dgm:spPr/>
      <dgm:t>
        <a:bodyPr/>
        <a:lstStyle/>
        <a:p>
          <a:endParaRPr lang="en-GB"/>
        </a:p>
      </dgm:t>
    </dgm:pt>
    <dgm:pt modelId="{8A8D3EB6-8D0D-45B0-8551-00BC718A3DE7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rgbClr val="002060"/>
              </a:solidFill>
            </a:rPr>
            <a:t>ESOL reading qualification </a:t>
          </a:r>
          <a:endParaRPr lang="en-US" b="1">
            <a:solidFill>
              <a:srgbClr val="003366"/>
            </a:solidFill>
          </a:endParaRPr>
        </a:p>
      </dgm:t>
    </dgm:pt>
    <dgm:pt modelId="{A1CC14D0-17D5-4D1E-BB03-CDE68677FD71}" type="parTrans" cxnId="{10F8797E-72E1-4AA8-89B1-B8937E600D61}">
      <dgm:prSet/>
      <dgm:spPr/>
      <dgm:t>
        <a:bodyPr/>
        <a:lstStyle/>
        <a:p>
          <a:endParaRPr lang="en-GB"/>
        </a:p>
      </dgm:t>
    </dgm:pt>
    <dgm:pt modelId="{49CA9857-89E3-4E7E-8F25-A883034315EA}" type="sibTrans" cxnId="{10F8797E-72E1-4AA8-89B1-B8937E600D61}">
      <dgm:prSet/>
      <dgm:spPr/>
      <dgm:t>
        <a:bodyPr/>
        <a:lstStyle/>
        <a:p>
          <a:endParaRPr lang="en-GB"/>
        </a:p>
      </dgm:t>
    </dgm:pt>
    <dgm:pt modelId="{5483D6E5-91A3-4D65-8AC2-CCE90FECFCF5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rgbClr val="002060"/>
              </a:solidFill>
            </a:rPr>
            <a:t>ESOL writing qualification</a:t>
          </a:r>
          <a:endParaRPr lang="en-GB"/>
        </a:p>
      </dgm:t>
    </dgm:pt>
    <dgm:pt modelId="{A79B23E8-8DC0-4D11-82AB-C5F824502AD8}" type="parTrans" cxnId="{735411E5-C4C8-4E1E-9BF0-00EDEA58CBE8}">
      <dgm:prSet/>
      <dgm:spPr/>
      <dgm:t>
        <a:bodyPr/>
        <a:lstStyle/>
        <a:p>
          <a:endParaRPr lang="en-GB"/>
        </a:p>
      </dgm:t>
    </dgm:pt>
    <dgm:pt modelId="{3687D009-FE21-4399-A847-C74CD6991BA8}" type="sibTrans" cxnId="{735411E5-C4C8-4E1E-9BF0-00EDEA58CBE8}">
      <dgm:prSet/>
      <dgm:spPr/>
      <dgm:t>
        <a:bodyPr/>
        <a:lstStyle/>
        <a:p>
          <a:endParaRPr lang="en-GB"/>
        </a:p>
      </dgm:t>
    </dgm:pt>
    <dgm:pt modelId="{EC1FE51A-86FD-4C94-8FF8-DB6DC45FA8EA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rgbClr val="002060"/>
              </a:solidFill>
            </a:rPr>
            <a:t>ESOL: communication for work and everyday situations (level 1 Ascentis Skills for Employment) </a:t>
          </a:r>
        </a:p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chemeClr val="tx1"/>
              </a:solidFill>
            </a:rPr>
            <a:t>ESOL speaking and listening qualification </a:t>
          </a:r>
          <a:endParaRPr lang="en-GB">
            <a:solidFill>
              <a:srgbClr val="002060"/>
            </a:solidFill>
          </a:endParaRPr>
        </a:p>
      </dgm:t>
    </dgm:pt>
    <dgm:pt modelId="{AEAC7FF1-6023-4904-B124-E2C05DB23B0F}" type="parTrans" cxnId="{371F279B-C308-4987-A926-C816B5626407}">
      <dgm:prSet/>
      <dgm:spPr/>
      <dgm:t>
        <a:bodyPr/>
        <a:lstStyle/>
        <a:p>
          <a:endParaRPr lang="en-GB"/>
        </a:p>
      </dgm:t>
    </dgm:pt>
    <dgm:pt modelId="{281DE3C2-D39B-4B73-9854-89DAF55E6831}" type="sibTrans" cxnId="{371F279B-C308-4987-A926-C816B5626407}">
      <dgm:prSet/>
      <dgm:spPr/>
      <dgm:t>
        <a:bodyPr/>
        <a:lstStyle/>
        <a:p>
          <a:endParaRPr lang="en-GB"/>
        </a:p>
      </dgm:t>
    </dgm:pt>
    <dgm:pt modelId="{F1285E36-AE50-46AA-AE2D-B71ECA0666FF}">
      <dgm:prSet phldrT="[Text]" phldr="0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/>
            <a:t>MOVING TO FUNCTIONAL SKILLS</a:t>
          </a:r>
        </a:p>
      </dgm:t>
    </dgm:pt>
    <dgm:pt modelId="{DA226413-898C-4F5A-A919-C930747C7DF0}" type="parTrans" cxnId="{C2DE189D-DD71-40B3-8FAE-66D82DE23E67}">
      <dgm:prSet/>
      <dgm:spPr/>
      <dgm:t>
        <a:bodyPr/>
        <a:lstStyle/>
        <a:p>
          <a:endParaRPr lang="en-GB"/>
        </a:p>
      </dgm:t>
    </dgm:pt>
    <dgm:pt modelId="{2B3C13D8-D1C5-468A-B53E-B3AE88C6A5A0}" type="sibTrans" cxnId="{C2DE189D-DD71-40B3-8FAE-66D82DE23E67}">
      <dgm:prSet/>
      <dgm:spPr/>
      <dgm:t>
        <a:bodyPr/>
        <a:lstStyle/>
        <a:p>
          <a:endParaRPr lang="en-GB"/>
        </a:p>
      </dgm:t>
    </dgm:pt>
    <dgm:pt modelId="{4F6AEE06-E123-4E72-A6FC-8EE624010840}">
      <dgm:prSet phldrT="[Text]"/>
      <dgm:spPr/>
      <dgm:t>
        <a:bodyPr/>
        <a:lstStyle/>
        <a:p>
          <a:r>
            <a:rPr lang="en-GB">
              <a:solidFill>
                <a:schemeClr val="tx1"/>
              </a:solidFill>
            </a:rPr>
            <a:t>English writing skills: building clear and accurate sentences </a:t>
          </a:r>
        </a:p>
        <a:p>
          <a:r>
            <a:rPr lang="en-GB">
              <a:solidFill>
                <a:schemeClr val="tx1"/>
              </a:solidFill>
            </a:rPr>
            <a:t>English grammar skills: using tenses and sentence structures confidently </a:t>
          </a:r>
        </a:p>
      </dgm:t>
    </dgm:pt>
    <dgm:pt modelId="{1AE2E76A-A138-4F51-A76E-6C946E5995CD}" type="parTrans" cxnId="{A1276971-7BD6-403D-B055-378D427985F4}">
      <dgm:prSet/>
      <dgm:spPr/>
      <dgm:t>
        <a:bodyPr/>
        <a:lstStyle/>
        <a:p>
          <a:endParaRPr lang="en-GB"/>
        </a:p>
      </dgm:t>
    </dgm:pt>
    <dgm:pt modelId="{2D30C283-D424-4FDE-90D2-F8A3CECE46B0}" type="sibTrans" cxnId="{A1276971-7BD6-403D-B055-378D427985F4}">
      <dgm:prSet/>
      <dgm:spPr/>
      <dgm:t>
        <a:bodyPr/>
        <a:lstStyle/>
        <a:p>
          <a:endParaRPr lang="en-GB"/>
        </a:p>
      </dgm:t>
    </dgm:pt>
    <dgm:pt modelId="{004513EA-FE89-4252-8B2E-A990FC014988}">
      <dgm:prSet phldrT="[Text]"/>
      <dgm:spPr/>
      <dgm:t>
        <a:bodyPr/>
        <a:lstStyle/>
        <a:p>
          <a:r>
            <a:rPr lang="en-GB">
              <a:solidFill>
                <a:schemeClr val="tx1"/>
              </a:solidFill>
            </a:rPr>
            <a:t>English writing skills: Improving spelling, punctuation and proofreading </a:t>
          </a:r>
        </a:p>
        <a:p>
          <a:r>
            <a:rPr lang="en-GB">
              <a:solidFill>
                <a:schemeClr val="tx1"/>
              </a:solidFill>
            </a:rPr>
            <a:t>English writing skills: developing clear and structured writing </a:t>
          </a:r>
        </a:p>
        <a:p>
          <a:r>
            <a:rPr lang="en-GB">
              <a:solidFill>
                <a:schemeClr val="tx1"/>
              </a:solidFill>
            </a:rPr>
            <a:t>Bridging from ESOL to Functional Skills: reading with confidence </a:t>
          </a:r>
        </a:p>
        <a:p>
          <a:r>
            <a:rPr lang="en-GB">
              <a:solidFill>
                <a:schemeClr val="tx1"/>
              </a:solidFill>
            </a:rPr>
            <a:t>Bridging from ESOL to Functional Skills: write with confidence</a:t>
          </a:r>
        </a:p>
        <a:p>
          <a:r>
            <a:rPr lang="en-GB">
              <a:solidFill>
                <a:schemeClr val="tx1"/>
              </a:solidFill>
            </a:rPr>
            <a:t>Bridging from ESOL to Functional Skills: English in the workplace</a:t>
          </a:r>
        </a:p>
      </dgm:t>
    </dgm:pt>
    <dgm:pt modelId="{B399314E-D4CC-4007-8852-3D6BF65B886A}" type="parTrans" cxnId="{63CA6978-BD74-433E-9263-6E3CF0C0A472}">
      <dgm:prSet/>
      <dgm:spPr/>
      <dgm:t>
        <a:bodyPr/>
        <a:lstStyle/>
        <a:p>
          <a:endParaRPr lang="en-GB"/>
        </a:p>
      </dgm:t>
    </dgm:pt>
    <dgm:pt modelId="{754E146C-F11E-4724-8DB3-132673D9C09D}" type="sibTrans" cxnId="{63CA6978-BD74-433E-9263-6E3CF0C0A472}">
      <dgm:prSet/>
      <dgm:spPr/>
      <dgm:t>
        <a:bodyPr/>
        <a:lstStyle/>
        <a:p>
          <a:endParaRPr lang="en-GB"/>
        </a:p>
      </dgm:t>
    </dgm:pt>
    <dgm:pt modelId="{E565B77E-2F0C-4C72-8DEC-58FB83F2E536}">
      <dgm:prSet phldrT="[Text]"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D4D27A22-0228-47A3-A16C-39B9221505F6}" type="parTrans" cxnId="{4D926FD5-D747-47D2-A14A-2ED4ACCC9483}">
      <dgm:prSet/>
      <dgm:spPr/>
      <dgm:t>
        <a:bodyPr/>
        <a:lstStyle/>
        <a:p>
          <a:endParaRPr lang="en-GB"/>
        </a:p>
      </dgm:t>
    </dgm:pt>
    <dgm:pt modelId="{AC2F4210-2410-4BF8-9D57-3C697256E0DF}" type="sibTrans" cxnId="{4D926FD5-D747-47D2-A14A-2ED4ACCC9483}">
      <dgm:prSet/>
      <dgm:spPr/>
      <dgm:t>
        <a:bodyPr/>
        <a:lstStyle/>
        <a:p>
          <a:endParaRPr lang="en-GB"/>
        </a:p>
      </dgm:t>
    </dgm:pt>
    <dgm:pt modelId="{341CBDB1-4F57-454E-B1CF-5BDF7189527B}">
      <dgm:prSet phldrT="[Text]"/>
      <dgm:spPr/>
      <dgm:t>
        <a:bodyPr/>
        <a:lstStyle/>
        <a:p>
          <a:endParaRPr lang="en-GB">
            <a:solidFill>
              <a:schemeClr val="tx1"/>
            </a:solidFill>
          </a:endParaRPr>
        </a:p>
        <a:p>
          <a:endParaRPr lang="en-GB">
            <a:solidFill>
              <a:schemeClr val="tx1"/>
            </a:solidFill>
          </a:endParaRPr>
        </a:p>
      </dgm:t>
    </dgm:pt>
    <dgm:pt modelId="{9EA4D4A8-82FE-4DBC-93BC-2FF81064104C}" type="parTrans" cxnId="{9D817C20-62A8-4243-B79C-9EFE8EA144F5}">
      <dgm:prSet/>
      <dgm:spPr/>
      <dgm:t>
        <a:bodyPr/>
        <a:lstStyle/>
        <a:p>
          <a:endParaRPr lang="en-GB"/>
        </a:p>
      </dgm:t>
    </dgm:pt>
    <dgm:pt modelId="{6B2D0ACC-09AF-4822-A8FE-FBE5BEAD4567}" type="sibTrans" cxnId="{9D817C20-62A8-4243-B79C-9EFE8EA144F5}">
      <dgm:prSet/>
      <dgm:spPr/>
      <dgm:t>
        <a:bodyPr/>
        <a:lstStyle/>
        <a:p>
          <a:endParaRPr lang="en-GB"/>
        </a:p>
      </dgm:t>
    </dgm:pt>
    <dgm:pt modelId="{419E5555-5C8E-4CF3-A624-555654A1C764}" type="pres">
      <dgm:prSet presAssocID="{C39B1B3C-D276-4BC4-8C3F-213815E4811D}" presName="Name0" presStyleCnt="0">
        <dgm:presLayoutVars>
          <dgm:dir/>
          <dgm:animLvl val="lvl"/>
          <dgm:resizeHandles val="exact"/>
        </dgm:presLayoutVars>
      </dgm:prSet>
      <dgm:spPr/>
    </dgm:pt>
    <dgm:pt modelId="{D880A096-41E6-41B0-B404-49776D518F3D}" type="pres">
      <dgm:prSet presAssocID="{F11F3726-1381-4327-8292-76DBF43E74ED}" presName="compositeNode" presStyleCnt="0">
        <dgm:presLayoutVars>
          <dgm:bulletEnabled val="1"/>
        </dgm:presLayoutVars>
      </dgm:prSet>
      <dgm:spPr/>
    </dgm:pt>
    <dgm:pt modelId="{C85A7812-826B-4BC6-A0F5-E2239470A789}" type="pres">
      <dgm:prSet presAssocID="{F11F3726-1381-4327-8292-76DBF43E74ED}" presName="bgRect" presStyleLbl="node1" presStyleIdx="0" presStyleCnt="3" custLinFactNeighborX="1996"/>
      <dgm:spPr/>
    </dgm:pt>
    <dgm:pt modelId="{73074CA3-D59A-4942-A666-A3589A4C7FDE}" type="pres">
      <dgm:prSet presAssocID="{F11F3726-1381-4327-8292-76DBF43E74ED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8A92745A-A960-4DD4-A520-CD075EDC96B8}" type="pres">
      <dgm:prSet presAssocID="{F11F3726-1381-4327-8292-76DBF43E74ED}" presName="childNode" presStyleLbl="node1" presStyleIdx="0" presStyleCnt="3">
        <dgm:presLayoutVars>
          <dgm:bulletEnabled val="1"/>
        </dgm:presLayoutVars>
      </dgm:prSet>
      <dgm:spPr/>
    </dgm:pt>
    <dgm:pt modelId="{AD8F5B98-253C-4655-836F-54F3A11BFFA3}" type="pres">
      <dgm:prSet presAssocID="{924AD52F-B2EF-47A9-ACC2-98BBB1FDB7E2}" presName="hSp" presStyleCnt="0"/>
      <dgm:spPr/>
    </dgm:pt>
    <dgm:pt modelId="{09D4C9A6-548A-4D94-AE78-C15B29293487}" type="pres">
      <dgm:prSet presAssocID="{924AD52F-B2EF-47A9-ACC2-98BBB1FDB7E2}" presName="vProcSp" presStyleCnt="0"/>
      <dgm:spPr/>
    </dgm:pt>
    <dgm:pt modelId="{A0013937-39A4-4777-9FD4-D728CF038A36}" type="pres">
      <dgm:prSet presAssocID="{924AD52F-B2EF-47A9-ACC2-98BBB1FDB7E2}" presName="vSp1" presStyleCnt="0"/>
      <dgm:spPr/>
    </dgm:pt>
    <dgm:pt modelId="{B80C0E77-4177-49E0-B11E-B84FCE02BF1F}" type="pres">
      <dgm:prSet presAssocID="{924AD52F-B2EF-47A9-ACC2-98BBB1FDB7E2}" presName="simulatedConn" presStyleLbl="solidFgAcc1" presStyleIdx="0" presStyleCnt="2"/>
      <dgm:spPr/>
    </dgm:pt>
    <dgm:pt modelId="{10E24FEE-5012-4917-ABEE-556558B71BF0}" type="pres">
      <dgm:prSet presAssocID="{924AD52F-B2EF-47A9-ACC2-98BBB1FDB7E2}" presName="vSp2" presStyleCnt="0"/>
      <dgm:spPr/>
    </dgm:pt>
    <dgm:pt modelId="{F3F144BF-0AFA-424A-82EA-019B38766234}" type="pres">
      <dgm:prSet presAssocID="{924AD52F-B2EF-47A9-ACC2-98BBB1FDB7E2}" presName="sibTrans" presStyleCnt="0"/>
      <dgm:spPr/>
    </dgm:pt>
    <dgm:pt modelId="{4EDA1222-3D51-4E10-AFEB-E0AE9C37398F}" type="pres">
      <dgm:prSet presAssocID="{E2AFC58C-672B-469A-BF5A-3DA5F57788EA}" presName="compositeNode" presStyleCnt="0">
        <dgm:presLayoutVars>
          <dgm:bulletEnabled val="1"/>
        </dgm:presLayoutVars>
      </dgm:prSet>
      <dgm:spPr/>
    </dgm:pt>
    <dgm:pt modelId="{97371A41-8B0A-4AA3-9673-33C51995D9B7}" type="pres">
      <dgm:prSet presAssocID="{E2AFC58C-672B-469A-BF5A-3DA5F57788EA}" presName="bgRect" presStyleLbl="node1" presStyleIdx="1" presStyleCnt="3"/>
      <dgm:spPr/>
    </dgm:pt>
    <dgm:pt modelId="{B86DE0AB-BAFF-4D9E-8D98-9AE7096CD4A9}" type="pres">
      <dgm:prSet presAssocID="{E2AFC58C-672B-469A-BF5A-3DA5F57788EA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90F749FE-E6C0-4676-B27A-CFBF4C301C5C}" type="pres">
      <dgm:prSet presAssocID="{E2AFC58C-672B-469A-BF5A-3DA5F57788EA}" presName="childNode" presStyleLbl="node1" presStyleIdx="1" presStyleCnt="3">
        <dgm:presLayoutVars>
          <dgm:bulletEnabled val="1"/>
        </dgm:presLayoutVars>
      </dgm:prSet>
      <dgm:spPr/>
    </dgm:pt>
    <dgm:pt modelId="{8D18AF4A-5C9F-4D94-8848-1AF875F2855E}" type="pres">
      <dgm:prSet presAssocID="{65E880A8-EF8A-4E7E-97D6-963F79BBA75D}" presName="hSp" presStyleCnt="0"/>
      <dgm:spPr/>
    </dgm:pt>
    <dgm:pt modelId="{954EC8FC-2DA3-4D6B-AD99-F68C20393F79}" type="pres">
      <dgm:prSet presAssocID="{65E880A8-EF8A-4E7E-97D6-963F79BBA75D}" presName="vProcSp" presStyleCnt="0"/>
      <dgm:spPr/>
    </dgm:pt>
    <dgm:pt modelId="{217CA3E1-3E23-4406-9A8B-B50BC2AEDBD9}" type="pres">
      <dgm:prSet presAssocID="{65E880A8-EF8A-4E7E-97D6-963F79BBA75D}" presName="vSp1" presStyleCnt="0"/>
      <dgm:spPr/>
    </dgm:pt>
    <dgm:pt modelId="{5688F6E7-1440-4A54-A4EF-53D371EC81B3}" type="pres">
      <dgm:prSet presAssocID="{65E880A8-EF8A-4E7E-97D6-963F79BBA75D}" presName="simulatedConn" presStyleLbl="solidFgAcc1" presStyleIdx="1" presStyleCnt="2"/>
      <dgm:spPr/>
    </dgm:pt>
    <dgm:pt modelId="{A9C962DE-0198-49F0-85EB-4DD0A5A55225}" type="pres">
      <dgm:prSet presAssocID="{65E880A8-EF8A-4E7E-97D6-963F79BBA75D}" presName="vSp2" presStyleCnt="0"/>
      <dgm:spPr/>
    </dgm:pt>
    <dgm:pt modelId="{7038BA6D-8A38-44D9-8177-D3B6FBD95DC8}" type="pres">
      <dgm:prSet presAssocID="{65E880A8-EF8A-4E7E-97D6-963F79BBA75D}" presName="sibTrans" presStyleCnt="0"/>
      <dgm:spPr/>
    </dgm:pt>
    <dgm:pt modelId="{9D5D65F3-01B5-4361-8070-5D6DDCBF3CA8}" type="pres">
      <dgm:prSet presAssocID="{F1285E36-AE50-46AA-AE2D-B71ECA0666FF}" presName="compositeNode" presStyleCnt="0">
        <dgm:presLayoutVars>
          <dgm:bulletEnabled val="1"/>
        </dgm:presLayoutVars>
      </dgm:prSet>
      <dgm:spPr/>
    </dgm:pt>
    <dgm:pt modelId="{BA7A306F-F566-4DA6-A80C-E43A64F7C691}" type="pres">
      <dgm:prSet presAssocID="{F1285E36-AE50-46AA-AE2D-B71ECA0666FF}" presName="bgRect" presStyleLbl="node1" presStyleIdx="2" presStyleCnt="3"/>
      <dgm:spPr/>
    </dgm:pt>
    <dgm:pt modelId="{0281F823-988A-4D52-83D5-FC2D159D8E72}" type="pres">
      <dgm:prSet presAssocID="{F1285E36-AE50-46AA-AE2D-B71ECA0666FF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F14718C7-4977-43A4-AABE-5488FB4B7910}" type="pres">
      <dgm:prSet presAssocID="{F1285E36-AE50-46AA-AE2D-B71ECA0666FF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86D6EB1E-C35A-493F-A3CB-A211D22DAF3B}" type="presOf" srcId="{F11F3726-1381-4327-8292-76DBF43E74ED}" destId="{73074CA3-D59A-4942-A666-A3589A4C7FDE}" srcOrd="1" destOrd="0" presId="urn:microsoft.com/office/officeart/2005/8/layout/hProcess7"/>
    <dgm:cxn modelId="{B7185F1F-DC5D-4EB9-9E75-7DB15E7A55F0}" type="presOf" srcId="{F1285E36-AE50-46AA-AE2D-B71ECA0666FF}" destId="{BA7A306F-F566-4DA6-A80C-E43A64F7C691}" srcOrd="0" destOrd="0" presId="urn:microsoft.com/office/officeart/2005/8/layout/hProcess7"/>
    <dgm:cxn modelId="{9D817C20-62A8-4243-B79C-9EFE8EA144F5}" srcId="{F1285E36-AE50-46AA-AE2D-B71ECA0666FF}" destId="{341CBDB1-4F57-454E-B1CF-5BDF7189527B}" srcOrd="3" destOrd="0" parTransId="{9EA4D4A8-82FE-4DBC-93BC-2FF81064104C}" sibTransId="{6B2D0ACC-09AF-4822-A8FE-FBE5BEAD4567}"/>
    <dgm:cxn modelId="{7EFF8828-36BD-4B73-ABD8-5ACCC5CA62FA}" type="presOf" srcId="{8339C4D9-8669-4260-B0AC-040EDA5F61C9}" destId="{90F749FE-E6C0-4676-B27A-CFBF4C301C5C}" srcOrd="0" destOrd="1" presId="urn:microsoft.com/office/officeart/2005/8/layout/hProcess7"/>
    <dgm:cxn modelId="{92DA732B-3642-499B-B0C7-381B7A342B4D}" srcId="{F11F3726-1381-4327-8292-76DBF43E74ED}" destId="{CD1100E9-31FA-4536-B7E1-5AA0DEB89C14}" srcOrd="1" destOrd="0" parTransId="{D984979A-2996-42B8-B513-C0C61674022B}" sibTransId="{EA443382-1A73-4465-8906-6F6ED6FC9176}"/>
    <dgm:cxn modelId="{F5E0693B-2B0C-494C-9BA0-797B96AF49C2}" type="presOf" srcId="{CD1100E9-31FA-4536-B7E1-5AA0DEB89C14}" destId="{8A92745A-A960-4DD4-A520-CD075EDC96B8}" srcOrd="0" destOrd="1" presId="urn:microsoft.com/office/officeart/2005/8/layout/hProcess7"/>
    <dgm:cxn modelId="{25D6385B-DC8D-43AE-94B6-2D457291373B}" type="presOf" srcId="{B52CDE31-1DA1-428F-B654-BCEB973E07C3}" destId="{8A92745A-A960-4DD4-A520-CD075EDC96B8}" srcOrd="0" destOrd="0" presId="urn:microsoft.com/office/officeart/2005/8/layout/hProcess7"/>
    <dgm:cxn modelId="{F578835D-1306-4493-BAFD-D58CA59A9CBD}" type="presOf" srcId="{EC1FE51A-86FD-4C94-8FF8-DB6DC45FA8EA}" destId="{8A92745A-A960-4DD4-A520-CD075EDC96B8}" srcOrd="0" destOrd="2" presId="urn:microsoft.com/office/officeart/2005/8/layout/hProcess7"/>
    <dgm:cxn modelId="{9BE59264-1825-4D4B-ABBA-28DEF09C5EDF}" type="presOf" srcId="{8A8D3EB6-8D0D-45B0-8551-00BC718A3DE7}" destId="{8A92745A-A960-4DD4-A520-CD075EDC96B8}" srcOrd="0" destOrd="3" presId="urn:microsoft.com/office/officeart/2005/8/layout/hProcess7"/>
    <dgm:cxn modelId="{13C92D68-F5E2-418E-9720-8A97BBF4008F}" srcId="{F11F3726-1381-4327-8292-76DBF43E74ED}" destId="{B52CDE31-1DA1-428F-B654-BCEB973E07C3}" srcOrd="0" destOrd="0" parTransId="{610CF2B8-2034-40E8-9FFA-C47B7B3CC707}" sibTransId="{08AE700C-AE42-4E8D-9433-A3C6D4B30CAC}"/>
    <dgm:cxn modelId="{A1276971-7BD6-403D-B055-378D427985F4}" srcId="{F1285E36-AE50-46AA-AE2D-B71ECA0666FF}" destId="{4F6AEE06-E123-4E72-A6FC-8EE624010840}" srcOrd="0" destOrd="0" parTransId="{1AE2E76A-A138-4F51-A76E-6C946E5995CD}" sibTransId="{2D30C283-D424-4FDE-90D2-F8A3CECE46B0}"/>
    <dgm:cxn modelId="{78965476-5D03-4DB4-87E5-98F63C1B1177}" type="presOf" srcId="{E2AFC58C-672B-469A-BF5A-3DA5F57788EA}" destId="{B86DE0AB-BAFF-4D9E-8D98-9AE7096CD4A9}" srcOrd="1" destOrd="0" presId="urn:microsoft.com/office/officeart/2005/8/layout/hProcess7"/>
    <dgm:cxn modelId="{63CA6978-BD74-433E-9263-6E3CF0C0A472}" srcId="{F1285E36-AE50-46AA-AE2D-B71ECA0666FF}" destId="{004513EA-FE89-4252-8B2E-A990FC014988}" srcOrd="1" destOrd="0" parTransId="{B399314E-D4CC-4007-8852-3D6BF65B886A}" sibTransId="{754E146C-F11E-4724-8DB3-132673D9C09D}"/>
    <dgm:cxn modelId="{0EA0087C-5662-4017-B85E-8CCF06FA15BB}" type="presOf" srcId="{E2AFC58C-672B-469A-BF5A-3DA5F57788EA}" destId="{97371A41-8B0A-4AA3-9673-33C51995D9B7}" srcOrd="0" destOrd="0" presId="urn:microsoft.com/office/officeart/2005/8/layout/hProcess7"/>
    <dgm:cxn modelId="{10F8797E-72E1-4AA8-89B1-B8937E600D61}" srcId="{F11F3726-1381-4327-8292-76DBF43E74ED}" destId="{8A8D3EB6-8D0D-45B0-8551-00BC718A3DE7}" srcOrd="3" destOrd="0" parTransId="{A1CC14D0-17D5-4D1E-BB03-CDE68677FD71}" sibTransId="{49CA9857-89E3-4E7E-8F25-A883034315EA}"/>
    <dgm:cxn modelId="{80451292-D57F-4C38-8044-722ABFF18821}" type="presOf" srcId="{F1285E36-AE50-46AA-AE2D-B71ECA0666FF}" destId="{0281F823-988A-4D52-83D5-FC2D159D8E72}" srcOrd="1" destOrd="0" presId="urn:microsoft.com/office/officeart/2005/8/layout/hProcess7"/>
    <dgm:cxn modelId="{371F279B-C308-4987-A926-C816B5626407}" srcId="{F11F3726-1381-4327-8292-76DBF43E74ED}" destId="{EC1FE51A-86FD-4C94-8FF8-DB6DC45FA8EA}" srcOrd="2" destOrd="0" parTransId="{AEAC7FF1-6023-4904-B124-E2C05DB23B0F}" sibTransId="{281DE3C2-D39B-4B73-9854-89DAF55E6831}"/>
    <dgm:cxn modelId="{C2DE189D-DD71-40B3-8FAE-66D82DE23E67}" srcId="{C39B1B3C-D276-4BC4-8C3F-213815E4811D}" destId="{F1285E36-AE50-46AA-AE2D-B71ECA0666FF}" srcOrd="2" destOrd="0" parTransId="{DA226413-898C-4F5A-A919-C930747C7DF0}" sibTransId="{2B3C13D8-D1C5-468A-B53E-B3AE88C6A5A0}"/>
    <dgm:cxn modelId="{2F67A5A4-7F4C-43ED-82F2-6E1A267FB739}" type="presOf" srcId="{5483D6E5-91A3-4D65-8AC2-CCE90FECFCF5}" destId="{8A92745A-A960-4DD4-A520-CD075EDC96B8}" srcOrd="0" destOrd="4" presId="urn:microsoft.com/office/officeart/2005/8/layout/hProcess7"/>
    <dgm:cxn modelId="{C41E38AA-B28E-4260-A3E6-18620B2916CE}" type="presOf" srcId="{4F6AEE06-E123-4E72-A6FC-8EE624010840}" destId="{F14718C7-4977-43A4-AABE-5488FB4B7910}" srcOrd="0" destOrd="0" presId="urn:microsoft.com/office/officeart/2005/8/layout/hProcess7"/>
    <dgm:cxn modelId="{644BE2BE-3A94-49D2-BD45-4EB0B8045FC2}" type="presOf" srcId="{004513EA-FE89-4252-8B2E-A990FC014988}" destId="{F14718C7-4977-43A4-AABE-5488FB4B7910}" srcOrd="0" destOrd="1" presId="urn:microsoft.com/office/officeart/2005/8/layout/hProcess7"/>
    <dgm:cxn modelId="{31A999BF-F6F4-4925-931D-C56AD61DA9B3}" type="presOf" srcId="{341CBDB1-4F57-454E-B1CF-5BDF7189527B}" destId="{F14718C7-4977-43A4-AABE-5488FB4B7910}" srcOrd="0" destOrd="3" presId="urn:microsoft.com/office/officeart/2005/8/layout/hProcess7"/>
    <dgm:cxn modelId="{2047B1CB-74BD-4B75-8A78-A1323B54D465}" srcId="{C39B1B3C-D276-4BC4-8C3F-213815E4811D}" destId="{F11F3726-1381-4327-8292-76DBF43E74ED}" srcOrd="0" destOrd="0" parTransId="{7EE3F172-6B39-446C-906C-5E352B39CAC2}" sibTransId="{924AD52F-B2EF-47A9-ACC2-98BBB1FDB7E2}"/>
    <dgm:cxn modelId="{4F76DCCC-4BF7-4850-9BDA-63ADD5C0759C}" srcId="{E2AFC58C-672B-469A-BF5A-3DA5F57788EA}" destId="{8339C4D9-8669-4260-B0AC-040EDA5F61C9}" srcOrd="1" destOrd="0" parTransId="{BA3502B3-D586-4F71-964F-530E4F675B28}" sibTransId="{4EB21FD6-7ECD-41BE-B57C-7A993E1658BD}"/>
    <dgm:cxn modelId="{056245CF-B9B3-456F-AA4F-CB2DF23C7684}" type="presOf" srcId="{166E26CF-F631-4861-AABC-042AF5BBFFA9}" destId="{90F749FE-E6C0-4676-B27A-CFBF4C301C5C}" srcOrd="0" destOrd="0" presId="urn:microsoft.com/office/officeart/2005/8/layout/hProcess7"/>
    <dgm:cxn modelId="{D17A36D2-7C3D-462F-8A88-187C6FAE5E09}" type="presOf" srcId="{C39B1B3C-D276-4BC4-8C3F-213815E4811D}" destId="{419E5555-5C8E-4CF3-A624-555654A1C764}" srcOrd="0" destOrd="0" presId="urn:microsoft.com/office/officeart/2005/8/layout/hProcess7"/>
    <dgm:cxn modelId="{4D926FD5-D747-47D2-A14A-2ED4ACCC9483}" srcId="{F1285E36-AE50-46AA-AE2D-B71ECA0666FF}" destId="{E565B77E-2F0C-4C72-8DEC-58FB83F2E536}" srcOrd="2" destOrd="0" parTransId="{D4D27A22-0228-47A3-A16C-39B9221505F6}" sibTransId="{AC2F4210-2410-4BF8-9D57-3C697256E0DF}"/>
    <dgm:cxn modelId="{4487BCDB-A561-471C-9E3B-1C6E34B0C6D2}" srcId="{C39B1B3C-D276-4BC4-8C3F-213815E4811D}" destId="{E2AFC58C-672B-469A-BF5A-3DA5F57788EA}" srcOrd="1" destOrd="0" parTransId="{CD82107B-C07C-4F05-8632-FD87320B8483}" sibTransId="{65E880A8-EF8A-4E7E-97D6-963F79BBA75D}"/>
    <dgm:cxn modelId="{735411E5-C4C8-4E1E-9BF0-00EDEA58CBE8}" srcId="{F11F3726-1381-4327-8292-76DBF43E74ED}" destId="{5483D6E5-91A3-4D65-8AC2-CCE90FECFCF5}" srcOrd="4" destOrd="0" parTransId="{A79B23E8-8DC0-4D11-82AB-C5F824502AD8}" sibTransId="{3687D009-FE21-4399-A847-C74CD6991BA8}"/>
    <dgm:cxn modelId="{FF7482ED-DCB1-4101-80BE-75572613114A}" srcId="{E2AFC58C-672B-469A-BF5A-3DA5F57788EA}" destId="{166E26CF-F631-4861-AABC-042AF5BBFFA9}" srcOrd="0" destOrd="0" parTransId="{9B2FBBD2-6D23-431E-813E-490A88C7BD20}" sibTransId="{85E25C99-7F6D-4FC0-883B-52321F0E6B23}"/>
    <dgm:cxn modelId="{F0B8E1F6-9414-437E-BC32-5067360743D2}" type="presOf" srcId="{F11F3726-1381-4327-8292-76DBF43E74ED}" destId="{C85A7812-826B-4BC6-A0F5-E2239470A789}" srcOrd="0" destOrd="0" presId="urn:microsoft.com/office/officeart/2005/8/layout/hProcess7"/>
    <dgm:cxn modelId="{E1D272F9-DB44-4B83-B594-73B7E234E2D1}" type="presOf" srcId="{E565B77E-2F0C-4C72-8DEC-58FB83F2E536}" destId="{F14718C7-4977-43A4-AABE-5488FB4B7910}" srcOrd="0" destOrd="2" presId="urn:microsoft.com/office/officeart/2005/8/layout/hProcess7"/>
    <dgm:cxn modelId="{9EB535C6-3291-479C-B98A-972E2D952D03}" type="presParOf" srcId="{419E5555-5C8E-4CF3-A624-555654A1C764}" destId="{D880A096-41E6-41B0-B404-49776D518F3D}" srcOrd="0" destOrd="0" presId="urn:microsoft.com/office/officeart/2005/8/layout/hProcess7"/>
    <dgm:cxn modelId="{D628365A-5565-44BD-BCAA-A0FA61ABF232}" type="presParOf" srcId="{D880A096-41E6-41B0-B404-49776D518F3D}" destId="{C85A7812-826B-4BC6-A0F5-E2239470A789}" srcOrd="0" destOrd="0" presId="urn:microsoft.com/office/officeart/2005/8/layout/hProcess7"/>
    <dgm:cxn modelId="{83897E46-A5E0-4625-A01C-427458F3ADD7}" type="presParOf" srcId="{D880A096-41E6-41B0-B404-49776D518F3D}" destId="{73074CA3-D59A-4942-A666-A3589A4C7FDE}" srcOrd="1" destOrd="0" presId="urn:microsoft.com/office/officeart/2005/8/layout/hProcess7"/>
    <dgm:cxn modelId="{32608978-6538-4D29-8DF4-B38164C2ECAF}" type="presParOf" srcId="{D880A096-41E6-41B0-B404-49776D518F3D}" destId="{8A92745A-A960-4DD4-A520-CD075EDC96B8}" srcOrd="2" destOrd="0" presId="urn:microsoft.com/office/officeart/2005/8/layout/hProcess7"/>
    <dgm:cxn modelId="{B4FAE7E9-CFE9-42F2-B3A0-58FB30E49DE6}" type="presParOf" srcId="{419E5555-5C8E-4CF3-A624-555654A1C764}" destId="{AD8F5B98-253C-4655-836F-54F3A11BFFA3}" srcOrd="1" destOrd="0" presId="urn:microsoft.com/office/officeart/2005/8/layout/hProcess7"/>
    <dgm:cxn modelId="{6103BC85-90A6-40C2-92C8-F603E84EECA3}" type="presParOf" srcId="{419E5555-5C8E-4CF3-A624-555654A1C764}" destId="{09D4C9A6-548A-4D94-AE78-C15B29293487}" srcOrd="2" destOrd="0" presId="urn:microsoft.com/office/officeart/2005/8/layout/hProcess7"/>
    <dgm:cxn modelId="{59B36365-1F56-471E-A441-8E687A2C2C29}" type="presParOf" srcId="{09D4C9A6-548A-4D94-AE78-C15B29293487}" destId="{A0013937-39A4-4777-9FD4-D728CF038A36}" srcOrd="0" destOrd="0" presId="urn:microsoft.com/office/officeart/2005/8/layout/hProcess7"/>
    <dgm:cxn modelId="{C08FED9B-3B6E-428C-B0A2-9228E24F5755}" type="presParOf" srcId="{09D4C9A6-548A-4D94-AE78-C15B29293487}" destId="{B80C0E77-4177-49E0-B11E-B84FCE02BF1F}" srcOrd="1" destOrd="0" presId="urn:microsoft.com/office/officeart/2005/8/layout/hProcess7"/>
    <dgm:cxn modelId="{48820003-A6FD-4DDD-888B-ECA26C20C836}" type="presParOf" srcId="{09D4C9A6-548A-4D94-AE78-C15B29293487}" destId="{10E24FEE-5012-4917-ABEE-556558B71BF0}" srcOrd="2" destOrd="0" presId="urn:microsoft.com/office/officeart/2005/8/layout/hProcess7"/>
    <dgm:cxn modelId="{7C3A43E9-A3B7-4B1F-A229-E36C77F78FE4}" type="presParOf" srcId="{419E5555-5C8E-4CF3-A624-555654A1C764}" destId="{F3F144BF-0AFA-424A-82EA-019B38766234}" srcOrd="3" destOrd="0" presId="urn:microsoft.com/office/officeart/2005/8/layout/hProcess7"/>
    <dgm:cxn modelId="{5B4CBA98-8E54-41DF-A94E-4B86EF0E4DAC}" type="presParOf" srcId="{419E5555-5C8E-4CF3-A624-555654A1C764}" destId="{4EDA1222-3D51-4E10-AFEB-E0AE9C37398F}" srcOrd="4" destOrd="0" presId="urn:microsoft.com/office/officeart/2005/8/layout/hProcess7"/>
    <dgm:cxn modelId="{6E1C00D3-0EA6-4B9F-AC65-2D3B2B3DDA82}" type="presParOf" srcId="{4EDA1222-3D51-4E10-AFEB-E0AE9C37398F}" destId="{97371A41-8B0A-4AA3-9673-33C51995D9B7}" srcOrd="0" destOrd="0" presId="urn:microsoft.com/office/officeart/2005/8/layout/hProcess7"/>
    <dgm:cxn modelId="{C1283472-888D-44A2-B0DB-8423E6120C49}" type="presParOf" srcId="{4EDA1222-3D51-4E10-AFEB-E0AE9C37398F}" destId="{B86DE0AB-BAFF-4D9E-8D98-9AE7096CD4A9}" srcOrd="1" destOrd="0" presId="urn:microsoft.com/office/officeart/2005/8/layout/hProcess7"/>
    <dgm:cxn modelId="{53EFDC04-451D-4B1A-B4B9-BEE246EF4AC5}" type="presParOf" srcId="{4EDA1222-3D51-4E10-AFEB-E0AE9C37398F}" destId="{90F749FE-E6C0-4676-B27A-CFBF4C301C5C}" srcOrd="2" destOrd="0" presId="urn:microsoft.com/office/officeart/2005/8/layout/hProcess7"/>
    <dgm:cxn modelId="{11A8BB0D-B434-4240-B7C8-FC922AA98A78}" type="presParOf" srcId="{419E5555-5C8E-4CF3-A624-555654A1C764}" destId="{8D18AF4A-5C9F-4D94-8848-1AF875F2855E}" srcOrd="5" destOrd="0" presId="urn:microsoft.com/office/officeart/2005/8/layout/hProcess7"/>
    <dgm:cxn modelId="{4273DC0C-561D-4BD0-B85F-9DA76FECB6A3}" type="presParOf" srcId="{419E5555-5C8E-4CF3-A624-555654A1C764}" destId="{954EC8FC-2DA3-4D6B-AD99-F68C20393F79}" srcOrd="6" destOrd="0" presId="urn:microsoft.com/office/officeart/2005/8/layout/hProcess7"/>
    <dgm:cxn modelId="{926512EF-4B9B-4D6F-AE45-1A1D19B1AE81}" type="presParOf" srcId="{954EC8FC-2DA3-4D6B-AD99-F68C20393F79}" destId="{217CA3E1-3E23-4406-9A8B-B50BC2AEDBD9}" srcOrd="0" destOrd="0" presId="urn:microsoft.com/office/officeart/2005/8/layout/hProcess7"/>
    <dgm:cxn modelId="{160202D7-1F3D-4960-8B57-D233AE2FC466}" type="presParOf" srcId="{954EC8FC-2DA3-4D6B-AD99-F68C20393F79}" destId="{5688F6E7-1440-4A54-A4EF-53D371EC81B3}" srcOrd="1" destOrd="0" presId="urn:microsoft.com/office/officeart/2005/8/layout/hProcess7"/>
    <dgm:cxn modelId="{856FEB8E-9272-4113-A51F-C29FDFC72FEE}" type="presParOf" srcId="{954EC8FC-2DA3-4D6B-AD99-F68C20393F79}" destId="{A9C962DE-0198-49F0-85EB-4DD0A5A55225}" srcOrd="2" destOrd="0" presId="urn:microsoft.com/office/officeart/2005/8/layout/hProcess7"/>
    <dgm:cxn modelId="{D2708C05-1C7A-4FA1-B07A-2D6BA62C5E76}" type="presParOf" srcId="{419E5555-5C8E-4CF3-A624-555654A1C764}" destId="{7038BA6D-8A38-44D9-8177-D3B6FBD95DC8}" srcOrd="7" destOrd="0" presId="urn:microsoft.com/office/officeart/2005/8/layout/hProcess7"/>
    <dgm:cxn modelId="{8B67466F-D6DD-409C-A62C-54FDB2E34BF7}" type="presParOf" srcId="{419E5555-5C8E-4CF3-A624-555654A1C764}" destId="{9D5D65F3-01B5-4361-8070-5D6DDCBF3CA8}" srcOrd="8" destOrd="0" presId="urn:microsoft.com/office/officeart/2005/8/layout/hProcess7"/>
    <dgm:cxn modelId="{95C4F999-C6FC-468C-8591-12DAED62A372}" type="presParOf" srcId="{9D5D65F3-01B5-4361-8070-5D6DDCBF3CA8}" destId="{BA7A306F-F566-4DA6-A80C-E43A64F7C691}" srcOrd="0" destOrd="0" presId="urn:microsoft.com/office/officeart/2005/8/layout/hProcess7"/>
    <dgm:cxn modelId="{45C9DBBE-A61D-49A3-BE5B-2BAE7BF2BCC5}" type="presParOf" srcId="{9D5D65F3-01B5-4361-8070-5D6DDCBF3CA8}" destId="{0281F823-988A-4D52-83D5-FC2D159D8E72}" srcOrd="1" destOrd="0" presId="urn:microsoft.com/office/officeart/2005/8/layout/hProcess7"/>
    <dgm:cxn modelId="{CD49FC09-C403-41A4-9138-383D78419EF0}" type="presParOf" srcId="{9D5D65F3-01B5-4361-8070-5D6DDCBF3CA8}" destId="{F14718C7-4977-43A4-AABE-5488FB4B7910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9B1B3C-D276-4BC4-8C3F-213815E4811D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ECF7FF6-3E5A-4FAB-9755-FF112C464C3C}">
      <dgm:prSet phldrT="[Text]" phldr="0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/>
            <a:t>EMPLOYABILITY</a:t>
          </a:r>
        </a:p>
      </dgm:t>
    </dgm:pt>
    <dgm:pt modelId="{22AD67B1-52D0-4A1F-8BE5-A1FD781E5A67}" type="parTrans" cxnId="{1B1BD1FF-46B0-4EEB-A08E-37293659444D}">
      <dgm:prSet/>
      <dgm:spPr/>
      <dgm:t>
        <a:bodyPr/>
        <a:lstStyle/>
        <a:p>
          <a:endParaRPr lang="en-GB"/>
        </a:p>
      </dgm:t>
    </dgm:pt>
    <dgm:pt modelId="{EEC97EE7-D56D-49FF-B335-3D28E6FDF061}" type="sibTrans" cxnId="{1B1BD1FF-46B0-4EEB-A08E-37293659444D}">
      <dgm:prSet/>
      <dgm:spPr/>
      <dgm:t>
        <a:bodyPr/>
        <a:lstStyle/>
        <a:p>
          <a:endParaRPr lang="en-GB"/>
        </a:p>
      </dgm:t>
    </dgm:pt>
    <dgm:pt modelId="{B198BC07-F95E-4F55-907B-8A66058C071E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chemeClr val="tx1"/>
              </a:solidFill>
            </a:rPr>
            <a:t>Work experience: ESOL for early education and childcare part 1 (ESOL level 1)</a:t>
          </a:r>
        </a:p>
      </dgm:t>
    </dgm:pt>
    <dgm:pt modelId="{69F5F02F-1566-42D8-BCFC-E99903C9AE86}" type="parTrans" cxnId="{14577C18-AB20-4751-83FA-55B6EDA152D7}">
      <dgm:prSet/>
      <dgm:spPr/>
      <dgm:t>
        <a:bodyPr/>
        <a:lstStyle/>
        <a:p>
          <a:endParaRPr lang="en-GB"/>
        </a:p>
      </dgm:t>
    </dgm:pt>
    <dgm:pt modelId="{0D2AC306-8AE4-45BF-BD9F-2619498B9FFB}" type="sibTrans" cxnId="{14577C18-AB20-4751-83FA-55B6EDA152D7}">
      <dgm:prSet/>
      <dgm:spPr/>
      <dgm:t>
        <a:bodyPr/>
        <a:lstStyle/>
        <a:p>
          <a:endParaRPr lang="en-GB"/>
        </a:p>
      </dgm:t>
    </dgm:pt>
    <dgm:pt modelId="{8ACB4402-B047-43C5-ADF8-DD2F617C31F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chemeClr val="tx1"/>
              </a:solidFill>
            </a:rPr>
            <a:t>Work experience: ESOL for early education and childcare part 2 (ESOL level 1)</a:t>
          </a:r>
        </a:p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chemeClr val="tx1"/>
              </a:solidFill>
            </a:rPr>
            <a:t>ESOL for health and care: learning about the sector (ESOL level 1)</a:t>
          </a:r>
        </a:p>
      </dgm:t>
    </dgm:pt>
    <dgm:pt modelId="{AD1471C9-0270-408A-A873-F8D318A84EAD}" type="parTrans" cxnId="{CCB01807-5FD1-4A14-951F-46D101BC75AE}">
      <dgm:prSet/>
      <dgm:spPr/>
      <dgm:t>
        <a:bodyPr/>
        <a:lstStyle/>
        <a:p>
          <a:endParaRPr lang="en-GB"/>
        </a:p>
      </dgm:t>
    </dgm:pt>
    <dgm:pt modelId="{C8608C24-6845-4DBE-BC1C-8EAFB511635A}" type="sibTrans" cxnId="{CCB01807-5FD1-4A14-951F-46D101BC75AE}">
      <dgm:prSet/>
      <dgm:spPr/>
      <dgm:t>
        <a:bodyPr/>
        <a:lstStyle/>
        <a:p>
          <a:endParaRPr lang="en-GB"/>
        </a:p>
      </dgm:t>
    </dgm:pt>
    <dgm:pt modelId="{EB03B23A-4DCD-45DA-91EB-5956FE70695B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chemeClr val="tx1"/>
              </a:solidFill>
            </a:rPr>
            <a:t>ESOL for health and care: preparing for the qualification (ESOL level 1)</a:t>
          </a:r>
        </a:p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chemeClr val="tx1"/>
              </a:solidFill>
            </a:rPr>
            <a:t>Work experience: becoming an ESOL teaching assistant (level 1)</a:t>
          </a:r>
        </a:p>
      </dgm:t>
    </dgm:pt>
    <dgm:pt modelId="{283D8449-2623-402D-B953-BEF6A62C0A19}" type="parTrans" cxnId="{D087BD7D-47CB-441E-B435-499AED87EE75}">
      <dgm:prSet/>
      <dgm:spPr/>
      <dgm:t>
        <a:bodyPr/>
        <a:lstStyle/>
        <a:p>
          <a:endParaRPr lang="en-GB"/>
        </a:p>
      </dgm:t>
    </dgm:pt>
    <dgm:pt modelId="{09294992-BD59-405B-8C01-C06ECDBC76E7}" type="sibTrans" cxnId="{D087BD7D-47CB-441E-B435-499AED87EE75}">
      <dgm:prSet/>
      <dgm:spPr/>
      <dgm:t>
        <a:bodyPr/>
        <a:lstStyle/>
        <a:p>
          <a:endParaRPr lang="en-GB"/>
        </a:p>
      </dgm:t>
    </dgm:pt>
    <dgm:pt modelId="{D6EC74E2-0EF2-47CB-A0DA-133FA9891498}">
      <dgm:prSet phldrT="[Text]" phldr="0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/>
            <a:t>DIGITAL </a:t>
          </a:r>
        </a:p>
      </dgm:t>
    </dgm:pt>
    <dgm:pt modelId="{50DF0C61-0AC8-469A-ACEC-F1F8DD35E372}" type="parTrans" cxnId="{BEE30DD3-B15F-462D-856E-F63A301FEE5C}">
      <dgm:prSet/>
      <dgm:spPr/>
      <dgm:t>
        <a:bodyPr/>
        <a:lstStyle/>
        <a:p>
          <a:endParaRPr lang="en-GB"/>
        </a:p>
      </dgm:t>
    </dgm:pt>
    <dgm:pt modelId="{B06BEDDA-DD77-4709-ACAC-CA8B654472DD}" type="sibTrans" cxnId="{BEE30DD3-B15F-462D-856E-F63A301FEE5C}">
      <dgm:prSet/>
      <dgm:spPr/>
      <dgm:t>
        <a:bodyPr/>
        <a:lstStyle/>
        <a:p>
          <a:endParaRPr lang="en-GB"/>
        </a:p>
      </dgm:t>
    </dgm:pt>
    <dgm:pt modelId="{23412D49-6869-4437-B655-53BD187A6FF4}">
      <dgm:prSet phldrT="[Text]"/>
      <dgm:spPr/>
      <dgm:t>
        <a:bodyPr/>
        <a:lstStyle/>
        <a:p>
          <a:r>
            <a:rPr lang="en-GB">
              <a:solidFill>
                <a:schemeClr val="tx1"/>
              </a:solidFill>
            </a:rPr>
            <a:t>First steps in digital skills </a:t>
          </a:r>
        </a:p>
        <a:p>
          <a:r>
            <a:rPr lang="en-GB">
              <a:solidFill>
                <a:schemeClr val="tx1"/>
              </a:solidFill>
            </a:rPr>
            <a:t>Becoming confident in digital skills</a:t>
          </a:r>
        </a:p>
        <a:p>
          <a:r>
            <a:rPr lang="en-GB">
              <a:solidFill>
                <a:schemeClr val="tx1"/>
              </a:solidFill>
            </a:rPr>
            <a:t>Prepare for your Essential Digital Skills qualification (entry 3)</a:t>
          </a:r>
        </a:p>
        <a:p>
          <a:r>
            <a:rPr lang="en-GB">
              <a:solidFill>
                <a:schemeClr val="tx1"/>
              </a:solidFill>
            </a:rPr>
            <a:t>Essential Digital Skills qualification (entry 3)</a:t>
          </a:r>
        </a:p>
        <a:p>
          <a:r>
            <a:rPr lang="en-GB">
              <a:solidFill>
                <a:schemeClr val="tx1"/>
              </a:solidFill>
            </a:rPr>
            <a:t>Your voice: write and design the student newsletter</a:t>
          </a:r>
        </a:p>
        <a:p>
          <a:r>
            <a:rPr lang="en-GB">
              <a:solidFill>
                <a:schemeClr val="tx1"/>
              </a:solidFill>
            </a:rPr>
            <a:t>Prepare for your Essential Digital Skills qualification (level 1)</a:t>
          </a:r>
        </a:p>
      </dgm:t>
    </dgm:pt>
    <dgm:pt modelId="{9F2D1492-3DFE-4AD4-B7F1-94B472000824}" type="parTrans" cxnId="{2504604E-43EB-4114-90E1-4EC0C25A8C25}">
      <dgm:prSet/>
      <dgm:spPr/>
      <dgm:t>
        <a:bodyPr/>
        <a:lstStyle/>
        <a:p>
          <a:endParaRPr lang="en-GB"/>
        </a:p>
      </dgm:t>
    </dgm:pt>
    <dgm:pt modelId="{8F6B8FF2-9F1E-4479-AD04-1A7172112FC6}" type="sibTrans" cxnId="{2504604E-43EB-4114-90E1-4EC0C25A8C25}">
      <dgm:prSet/>
      <dgm:spPr/>
      <dgm:t>
        <a:bodyPr/>
        <a:lstStyle/>
        <a:p>
          <a:endParaRPr lang="en-GB"/>
        </a:p>
      </dgm:t>
    </dgm:pt>
    <dgm:pt modelId="{18A1761A-A538-4A05-B617-660A344727E6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chemeClr val="tx1"/>
              </a:solidFill>
            </a:rPr>
            <a:t>Work experience: starting a volunteering role (level 1)</a:t>
          </a:r>
        </a:p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chemeClr val="tx1"/>
              </a:solidFill>
            </a:rPr>
            <a:t>Work experience: volunteer at a local food charity (level 1)</a:t>
          </a:r>
        </a:p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chemeClr val="tx1"/>
              </a:solidFill>
            </a:rPr>
            <a:t>Prepare for British Sign Language</a:t>
          </a:r>
        </a:p>
        <a:p>
          <a:pPr>
            <a:buFont typeface="Arial" panose="020B0604020202020204" pitchFamily="34" charset="0"/>
            <a:buChar char="•"/>
          </a:pPr>
          <a:r>
            <a:rPr lang="en-GB">
              <a:solidFill>
                <a:schemeClr val="tx1"/>
              </a:solidFill>
            </a:rPr>
            <a:t>British Sign Language Award (level1)</a:t>
          </a:r>
        </a:p>
      </dgm:t>
    </dgm:pt>
    <dgm:pt modelId="{8303B6C4-DCB8-4E07-A651-2A0D6119EC92}" type="parTrans" cxnId="{C2AE06A7-4FBA-4B30-A177-689EF93DFAC6}">
      <dgm:prSet/>
      <dgm:spPr/>
      <dgm:t>
        <a:bodyPr/>
        <a:lstStyle/>
        <a:p>
          <a:endParaRPr lang="en-GB"/>
        </a:p>
      </dgm:t>
    </dgm:pt>
    <dgm:pt modelId="{2C09B63D-C6B3-4CB1-BF3A-03931C32312A}" type="sibTrans" cxnId="{C2AE06A7-4FBA-4B30-A177-689EF93DFAC6}">
      <dgm:prSet/>
      <dgm:spPr/>
      <dgm:t>
        <a:bodyPr/>
        <a:lstStyle/>
        <a:p>
          <a:endParaRPr lang="en-GB"/>
        </a:p>
      </dgm:t>
    </dgm:pt>
    <dgm:pt modelId="{996DC7A2-6B34-4A73-A294-B06675733405}">
      <dgm:prSet phldrT="[Text]"/>
      <dgm:spPr/>
      <dgm:t>
        <a:bodyPr/>
        <a:lstStyle/>
        <a:p>
          <a:r>
            <a:rPr lang="en-GB">
              <a:solidFill>
                <a:schemeClr val="tx1"/>
              </a:solidFill>
            </a:rPr>
            <a:t>Essential Digital Skills qualification (level 1)</a:t>
          </a:r>
        </a:p>
        <a:p>
          <a:r>
            <a:rPr lang="en-GB">
              <a:solidFill>
                <a:schemeClr val="tx1"/>
              </a:solidFill>
            </a:rPr>
            <a:t>Start or grow your business with digital marketing (level1-2)</a:t>
          </a:r>
        </a:p>
        <a:p>
          <a:r>
            <a:rPr lang="en-GB">
              <a:solidFill>
                <a:schemeClr val="tx1"/>
              </a:solidFill>
            </a:rPr>
            <a:t>Word, Excel, PowerPoint for work and life </a:t>
          </a:r>
        </a:p>
      </dgm:t>
    </dgm:pt>
    <dgm:pt modelId="{BC275EF4-EF8A-4DFE-9AEC-13294B5D1A92}" type="parTrans" cxnId="{7B3FA322-4FFE-4247-AE39-56D8EF4B628F}">
      <dgm:prSet/>
      <dgm:spPr/>
      <dgm:t>
        <a:bodyPr/>
        <a:lstStyle/>
        <a:p>
          <a:endParaRPr lang="en-GB"/>
        </a:p>
      </dgm:t>
    </dgm:pt>
    <dgm:pt modelId="{88096046-A105-4F66-8387-15A396B7DBBC}" type="sibTrans" cxnId="{7B3FA322-4FFE-4247-AE39-56D8EF4B628F}">
      <dgm:prSet/>
      <dgm:spPr/>
      <dgm:t>
        <a:bodyPr/>
        <a:lstStyle/>
        <a:p>
          <a:endParaRPr lang="en-GB"/>
        </a:p>
      </dgm:t>
    </dgm:pt>
    <dgm:pt modelId="{94DB3DCC-8D4C-4570-848A-B9872DD1C39C}">
      <dgm:prSet phldrT="[Text]"/>
      <dgm:spPr/>
      <dgm:t>
        <a:bodyPr/>
        <a:lstStyle/>
        <a:p>
          <a:endParaRPr lang="en-GB">
            <a:solidFill>
              <a:schemeClr val="tx1"/>
            </a:solidFill>
          </a:endParaRPr>
        </a:p>
        <a:p>
          <a:endParaRPr lang="en-GB">
            <a:solidFill>
              <a:schemeClr val="tx1"/>
            </a:solidFill>
          </a:endParaRPr>
        </a:p>
      </dgm:t>
    </dgm:pt>
    <dgm:pt modelId="{7A127133-7E6C-4375-866C-CBDDED39A24E}" type="parTrans" cxnId="{3C120AE6-7999-4647-96B5-ACE5BDB731C1}">
      <dgm:prSet/>
      <dgm:spPr/>
      <dgm:t>
        <a:bodyPr/>
        <a:lstStyle/>
        <a:p>
          <a:endParaRPr lang="en-GB"/>
        </a:p>
      </dgm:t>
    </dgm:pt>
    <dgm:pt modelId="{D12447C9-0017-46CC-A8B3-A34B52BE3FFD}" type="sibTrans" cxnId="{3C120AE6-7999-4647-96B5-ACE5BDB731C1}">
      <dgm:prSet/>
      <dgm:spPr/>
      <dgm:t>
        <a:bodyPr/>
        <a:lstStyle/>
        <a:p>
          <a:endParaRPr lang="en-GB"/>
        </a:p>
      </dgm:t>
    </dgm:pt>
    <dgm:pt modelId="{419E5555-5C8E-4CF3-A624-555654A1C764}" type="pres">
      <dgm:prSet presAssocID="{C39B1B3C-D276-4BC4-8C3F-213815E4811D}" presName="Name0" presStyleCnt="0">
        <dgm:presLayoutVars>
          <dgm:dir/>
          <dgm:animLvl val="lvl"/>
          <dgm:resizeHandles val="exact"/>
        </dgm:presLayoutVars>
      </dgm:prSet>
      <dgm:spPr/>
    </dgm:pt>
    <dgm:pt modelId="{55BFE247-6E9B-49F2-BD7D-3AE60ED05E1B}" type="pres">
      <dgm:prSet presAssocID="{3ECF7FF6-3E5A-4FAB-9755-FF112C464C3C}" presName="compositeNode" presStyleCnt="0">
        <dgm:presLayoutVars>
          <dgm:bulletEnabled val="1"/>
        </dgm:presLayoutVars>
      </dgm:prSet>
      <dgm:spPr/>
    </dgm:pt>
    <dgm:pt modelId="{DBE990AC-06B2-4547-9286-8912D7301F46}" type="pres">
      <dgm:prSet presAssocID="{3ECF7FF6-3E5A-4FAB-9755-FF112C464C3C}" presName="bgRect" presStyleLbl="node1" presStyleIdx="0" presStyleCnt="2"/>
      <dgm:spPr/>
    </dgm:pt>
    <dgm:pt modelId="{A87ABABA-39D3-4B43-B6F5-19467669AA71}" type="pres">
      <dgm:prSet presAssocID="{3ECF7FF6-3E5A-4FAB-9755-FF112C464C3C}" presName="parentNode" presStyleLbl="node1" presStyleIdx="0" presStyleCnt="2">
        <dgm:presLayoutVars>
          <dgm:chMax val="0"/>
          <dgm:bulletEnabled val="1"/>
        </dgm:presLayoutVars>
      </dgm:prSet>
      <dgm:spPr/>
    </dgm:pt>
    <dgm:pt modelId="{A853BDD6-BF81-40CE-A6EB-B7534F190AB2}" type="pres">
      <dgm:prSet presAssocID="{3ECF7FF6-3E5A-4FAB-9755-FF112C464C3C}" presName="childNode" presStyleLbl="node1" presStyleIdx="0" presStyleCnt="2">
        <dgm:presLayoutVars>
          <dgm:bulletEnabled val="1"/>
        </dgm:presLayoutVars>
      </dgm:prSet>
      <dgm:spPr/>
    </dgm:pt>
    <dgm:pt modelId="{27FC66FA-4D66-4158-A85C-4DE049D9F6A9}" type="pres">
      <dgm:prSet presAssocID="{EEC97EE7-D56D-49FF-B335-3D28E6FDF061}" presName="hSp" presStyleCnt="0"/>
      <dgm:spPr/>
    </dgm:pt>
    <dgm:pt modelId="{F965C224-AC71-4597-BA11-6A063041AB5A}" type="pres">
      <dgm:prSet presAssocID="{EEC97EE7-D56D-49FF-B335-3D28E6FDF061}" presName="vProcSp" presStyleCnt="0"/>
      <dgm:spPr/>
    </dgm:pt>
    <dgm:pt modelId="{A6975116-B419-4B33-81C1-44B6842888C8}" type="pres">
      <dgm:prSet presAssocID="{EEC97EE7-D56D-49FF-B335-3D28E6FDF061}" presName="vSp1" presStyleCnt="0"/>
      <dgm:spPr/>
    </dgm:pt>
    <dgm:pt modelId="{A4440EAB-B10D-43F4-B60C-1F87852A085B}" type="pres">
      <dgm:prSet presAssocID="{EEC97EE7-D56D-49FF-B335-3D28E6FDF061}" presName="simulatedConn" presStyleLbl="solidFgAcc1" presStyleIdx="0" presStyleCnt="1" custFlipVert="1" custFlipHor="1" custScaleX="6126" custScaleY="5667" custLinFactNeighborX="-18624" custLinFactNeighborY="93544"/>
      <dgm:spPr/>
    </dgm:pt>
    <dgm:pt modelId="{D2683291-5DAD-40E8-99A1-38AD272607E5}" type="pres">
      <dgm:prSet presAssocID="{EEC97EE7-D56D-49FF-B335-3D28E6FDF061}" presName="vSp2" presStyleCnt="0"/>
      <dgm:spPr/>
    </dgm:pt>
    <dgm:pt modelId="{06BBB527-7F88-45F7-ABF6-12F09AFD70B4}" type="pres">
      <dgm:prSet presAssocID="{EEC97EE7-D56D-49FF-B335-3D28E6FDF061}" presName="sibTrans" presStyleCnt="0"/>
      <dgm:spPr/>
    </dgm:pt>
    <dgm:pt modelId="{5FF975D9-091B-43D5-BB1B-0C3E2E0EDAEC}" type="pres">
      <dgm:prSet presAssocID="{D6EC74E2-0EF2-47CB-A0DA-133FA9891498}" presName="compositeNode" presStyleCnt="0">
        <dgm:presLayoutVars>
          <dgm:bulletEnabled val="1"/>
        </dgm:presLayoutVars>
      </dgm:prSet>
      <dgm:spPr/>
    </dgm:pt>
    <dgm:pt modelId="{A2EDD013-18C7-41D1-98C8-F904E3D68C47}" type="pres">
      <dgm:prSet presAssocID="{D6EC74E2-0EF2-47CB-A0DA-133FA9891498}" presName="bgRect" presStyleLbl="node1" presStyleIdx="1" presStyleCnt="2"/>
      <dgm:spPr/>
    </dgm:pt>
    <dgm:pt modelId="{37953170-15D0-4EF5-90E2-A7577AF8FFD2}" type="pres">
      <dgm:prSet presAssocID="{D6EC74E2-0EF2-47CB-A0DA-133FA9891498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4F0FD9C5-B2C3-447E-9D6E-9CE27879C451}" type="pres">
      <dgm:prSet presAssocID="{D6EC74E2-0EF2-47CB-A0DA-133FA9891498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CCB01807-5FD1-4A14-951F-46D101BC75AE}" srcId="{3ECF7FF6-3E5A-4FAB-9755-FF112C464C3C}" destId="{8ACB4402-B047-43C5-ADF8-DD2F617C31F9}" srcOrd="1" destOrd="0" parTransId="{AD1471C9-0270-408A-A873-F8D318A84EAD}" sibTransId="{C8608C24-6845-4DBE-BC1C-8EAFB511635A}"/>
    <dgm:cxn modelId="{05F2A410-A267-40D9-A91E-AF70401698DE}" type="presOf" srcId="{23412D49-6869-4437-B655-53BD187A6FF4}" destId="{4F0FD9C5-B2C3-447E-9D6E-9CE27879C451}" srcOrd="0" destOrd="0" presId="urn:microsoft.com/office/officeart/2005/8/layout/hProcess7"/>
    <dgm:cxn modelId="{14577C18-AB20-4751-83FA-55B6EDA152D7}" srcId="{3ECF7FF6-3E5A-4FAB-9755-FF112C464C3C}" destId="{B198BC07-F95E-4F55-907B-8A66058C071E}" srcOrd="0" destOrd="0" parTransId="{69F5F02F-1566-42D8-BCFC-E99903C9AE86}" sibTransId="{0D2AC306-8AE4-45BF-BD9F-2619498B9FFB}"/>
    <dgm:cxn modelId="{ADA5E51A-E081-430E-862E-3A3216023798}" type="presOf" srcId="{D6EC74E2-0EF2-47CB-A0DA-133FA9891498}" destId="{A2EDD013-18C7-41D1-98C8-F904E3D68C47}" srcOrd="0" destOrd="0" presId="urn:microsoft.com/office/officeart/2005/8/layout/hProcess7"/>
    <dgm:cxn modelId="{CB65351E-F9C4-47B3-86EA-F25444582F94}" type="presOf" srcId="{18A1761A-A538-4A05-B617-660A344727E6}" destId="{A853BDD6-BF81-40CE-A6EB-B7534F190AB2}" srcOrd="0" destOrd="3" presId="urn:microsoft.com/office/officeart/2005/8/layout/hProcess7"/>
    <dgm:cxn modelId="{7B3FA322-4FFE-4247-AE39-56D8EF4B628F}" srcId="{D6EC74E2-0EF2-47CB-A0DA-133FA9891498}" destId="{996DC7A2-6B34-4A73-A294-B06675733405}" srcOrd="1" destOrd="0" parTransId="{BC275EF4-EF8A-4DFE-9AEC-13294B5D1A92}" sibTransId="{88096046-A105-4F66-8387-15A396B7DBBC}"/>
    <dgm:cxn modelId="{96DED224-4B96-43F2-A338-0B239FC49494}" type="presOf" srcId="{EB03B23A-4DCD-45DA-91EB-5956FE70695B}" destId="{A853BDD6-BF81-40CE-A6EB-B7534F190AB2}" srcOrd="0" destOrd="2" presId="urn:microsoft.com/office/officeart/2005/8/layout/hProcess7"/>
    <dgm:cxn modelId="{2504604E-43EB-4114-90E1-4EC0C25A8C25}" srcId="{D6EC74E2-0EF2-47CB-A0DA-133FA9891498}" destId="{23412D49-6869-4437-B655-53BD187A6FF4}" srcOrd="0" destOrd="0" parTransId="{9F2D1492-3DFE-4AD4-B7F1-94B472000824}" sibTransId="{8F6B8FF2-9F1E-4479-AD04-1A7172112FC6}"/>
    <dgm:cxn modelId="{9CDD0853-0449-4EEF-88CB-7C891209C80D}" type="presOf" srcId="{8ACB4402-B047-43C5-ADF8-DD2F617C31F9}" destId="{A853BDD6-BF81-40CE-A6EB-B7534F190AB2}" srcOrd="0" destOrd="1" presId="urn:microsoft.com/office/officeart/2005/8/layout/hProcess7"/>
    <dgm:cxn modelId="{D087BD7D-47CB-441E-B435-499AED87EE75}" srcId="{3ECF7FF6-3E5A-4FAB-9755-FF112C464C3C}" destId="{EB03B23A-4DCD-45DA-91EB-5956FE70695B}" srcOrd="2" destOrd="0" parTransId="{283D8449-2623-402D-B953-BEF6A62C0A19}" sibTransId="{09294992-BD59-405B-8C01-C06ECDBC76E7}"/>
    <dgm:cxn modelId="{B889388B-EE9D-4CE9-8457-82AAF7D43049}" type="presOf" srcId="{3ECF7FF6-3E5A-4FAB-9755-FF112C464C3C}" destId="{DBE990AC-06B2-4547-9286-8912D7301F46}" srcOrd="0" destOrd="0" presId="urn:microsoft.com/office/officeart/2005/8/layout/hProcess7"/>
    <dgm:cxn modelId="{C02CCB8D-92F2-4C5D-934C-A40515CC3D84}" type="presOf" srcId="{D6EC74E2-0EF2-47CB-A0DA-133FA9891498}" destId="{37953170-15D0-4EF5-90E2-A7577AF8FFD2}" srcOrd="1" destOrd="0" presId="urn:microsoft.com/office/officeart/2005/8/layout/hProcess7"/>
    <dgm:cxn modelId="{CAFAA090-2B29-4BEE-BA58-CC88AF94B1A4}" type="presOf" srcId="{996DC7A2-6B34-4A73-A294-B06675733405}" destId="{4F0FD9C5-B2C3-447E-9D6E-9CE27879C451}" srcOrd="0" destOrd="1" presId="urn:microsoft.com/office/officeart/2005/8/layout/hProcess7"/>
    <dgm:cxn modelId="{FEA37598-EFD1-415F-882F-59E3B1256E59}" type="presOf" srcId="{3ECF7FF6-3E5A-4FAB-9755-FF112C464C3C}" destId="{A87ABABA-39D3-4B43-B6F5-19467669AA71}" srcOrd="1" destOrd="0" presId="urn:microsoft.com/office/officeart/2005/8/layout/hProcess7"/>
    <dgm:cxn modelId="{B607079A-212A-435D-B04A-332E939F3173}" type="presOf" srcId="{94DB3DCC-8D4C-4570-848A-B9872DD1C39C}" destId="{4F0FD9C5-B2C3-447E-9D6E-9CE27879C451}" srcOrd="0" destOrd="2" presId="urn:microsoft.com/office/officeart/2005/8/layout/hProcess7"/>
    <dgm:cxn modelId="{C2AE06A7-4FBA-4B30-A177-689EF93DFAC6}" srcId="{3ECF7FF6-3E5A-4FAB-9755-FF112C464C3C}" destId="{18A1761A-A538-4A05-B617-660A344727E6}" srcOrd="3" destOrd="0" parTransId="{8303B6C4-DCB8-4E07-A651-2A0D6119EC92}" sibTransId="{2C09B63D-C6B3-4CB1-BF3A-03931C32312A}"/>
    <dgm:cxn modelId="{21D510AC-DF4C-4D73-80A5-B387F6D5197D}" type="presOf" srcId="{B198BC07-F95E-4F55-907B-8A66058C071E}" destId="{A853BDD6-BF81-40CE-A6EB-B7534F190AB2}" srcOrd="0" destOrd="0" presId="urn:microsoft.com/office/officeart/2005/8/layout/hProcess7"/>
    <dgm:cxn modelId="{D17A36D2-7C3D-462F-8A88-187C6FAE5E09}" type="presOf" srcId="{C39B1B3C-D276-4BC4-8C3F-213815E4811D}" destId="{419E5555-5C8E-4CF3-A624-555654A1C764}" srcOrd="0" destOrd="0" presId="urn:microsoft.com/office/officeart/2005/8/layout/hProcess7"/>
    <dgm:cxn modelId="{BEE30DD3-B15F-462D-856E-F63A301FEE5C}" srcId="{C39B1B3C-D276-4BC4-8C3F-213815E4811D}" destId="{D6EC74E2-0EF2-47CB-A0DA-133FA9891498}" srcOrd="1" destOrd="0" parTransId="{50DF0C61-0AC8-469A-ACEC-F1F8DD35E372}" sibTransId="{B06BEDDA-DD77-4709-ACAC-CA8B654472DD}"/>
    <dgm:cxn modelId="{3C120AE6-7999-4647-96B5-ACE5BDB731C1}" srcId="{D6EC74E2-0EF2-47CB-A0DA-133FA9891498}" destId="{94DB3DCC-8D4C-4570-848A-B9872DD1C39C}" srcOrd="2" destOrd="0" parTransId="{7A127133-7E6C-4375-866C-CBDDED39A24E}" sibTransId="{D12447C9-0017-46CC-A8B3-A34B52BE3FFD}"/>
    <dgm:cxn modelId="{1B1BD1FF-46B0-4EEB-A08E-37293659444D}" srcId="{C39B1B3C-D276-4BC4-8C3F-213815E4811D}" destId="{3ECF7FF6-3E5A-4FAB-9755-FF112C464C3C}" srcOrd="0" destOrd="0" parTransId="{22AD67B1-52D0-4A1F-8BE5-A1FD781E5A67}" sibTransId="{EEC97EE7-D56D-49FF-B335-3D28E6FDF061}"/>
    <dgm:cxn modelId="{0A5E9F06-536E-434B-8472-A03EEFDA3A6F}" type="presParOf" srcId="{419E5555-5C8E-4CF3-A624-555654A1C764}" destId="{55BFE247-6E9B-49F2-BD7D-3AE60ED05E1B}" srcOrd="0" destOrd="0" presId="urn:microsoft.com/office/officeart/2005/8/layout/hProcess7"/>
    <dgm:cxn modelId="{7156F109-BF39-47B8-A070-E1608FB2D1A7}" type="presParOf" srcId="{55BFE247-6E9B-49F2-BD7D-3AE60ED05E1B}" destId="{DBE990AC-06B2-4547-9286-8912D7301F46}" srcOrd="0" destOrd="0" presId="urn:microsoft.com/office/officeart/2005/8/layout/hProcess7"/>
    <dgm:cxn modelId="{FD160217-BDB8-487C-AAC2-3DAF5E3F7D62}" type="presParOf" srcId="{55BFE247-6E9B-49F2-BD7D-3AE60ED05E1B}" destId="{A87ABABA-39D3-4B43-B6F5-19467669AA71}" srcOrd="1" destOrd="0" presId="urn:microsoft.com/office/officeart/2005/8/layout/hProcess7"/>
    <dgm:cxn modelId="{39F59702-7D37-446D-B9DE-AF381628C2B3}" type="presParOf" srcId="{55BFE247-6E9B-49F2-BD7D-3AE60ED05E1B}" destId="{A853BDD6-BF81-40CE-A6EB-B7534F190AB2}" srcOrd="2" destOrd="0" presId="urn:microsoft.com/office/officeart/2005/8/layout/hProcess7"/>
    <dgm:cxn modelId="{142F5319-9386-4A3D-B42E-CAECB619C2DC}" type="presParOf" srcId="{419E5555-5C8E-4CF3-A624-555654A1C764}" destId="{27FC66FA-4D66-4158-A85C-4DE049D9F6A9}" srcOrd="1" destOrd="0" presId="urn:microsoft.com/office/officeart/2005/8/layout/hProcess7"/>
    <dgm:cxn modelId="{ADA00DB8-DAFF-4E8E-9171-C0D1B3AF9682}" type="presParOf" srcId="{419E5555-5C8E-4CF3-A624-555654A1C764}" destId="{F965C224-AC71-4597-BA11-6A063041AB5A}" srcOrd="2" destOrd="0" presId="urn:microsoft.com/office/officeart/2005/8/layout/hProcess7"/>
    <dgm:cxn modelId="{80CD05DF-A378-4524-8F35-97ECCDCE9DC6}" type="presParOf" srcId="{F965C224-AC71-4597-BA11-6A063041AB5A}" destId="{A6975116-B419-4B33-81C1-44B6842888C8}" srcOrd="0" destOrd="0" presId="urn:microsoft.com/office/officeart/2005/8/layout/hProcess7"/>
    <dgm:cxn modelId="{F7163B28-F0E5-4601-BC6A-02C74C4F4B4C}" type="presParOf" srcId="{F965C224-AC71-4597-BA11-6A063041AB5A}" destId="{A4440EAB-B10D-43F4-B60C-1F87852A085B}" srcOrd="1" destOrd="0" presId="urn:microsoft.com/office/officeart/2005/8/layout/hProcess7"/>
    <dgm:cxn modelId="{8C6D1608-B37F-4FF4-9A2A-2BC2BC01E1E7}" type="presParOf" srcId="{F965C224-AC71-4597-BA11-6A063041AB5A}" destId="{D2683291-5DAD-40E8-99A1-38AD272607E5}" srcOrd="2" destOrd="0" presId="urn:microsoft.com/office/officeart/2005/8/layout/hProcess7"/>
    <dgm:cxn modelId="{4BA36E38-0CC8-4CB6-9D06-5ADDDD03F922}" type="presParOf" srcId="{419E5555-5C8E-4CF3-A624-555654A1C764}" destId="{06BBB527-7F88-45F7-ABF6-12F09AFD70B4}" srcOrd="3" destOrd="0" presId="urn:microsoft.com/office/officeart/2005/8/layout/hProcess7"/>
    <dgm:cxn modelId="{568C44F5-F17D-438B-A54B-1D42355F9D23}" type="presParOf" srcId="{419E5555-5C8E-4CF3-A624-555654A1C764}" destId="{5FF975D9-091B-43D5-BB1B-0C3E2E0EDAEC}" srcOrd="4" destOrd="0" presId="urn:microsoft.com/office/officeart/2005/8/layout/hProcess7"/>
    <dgm:cxn modelId="{C59920CA-71E3-433E-A414-EDD1D915C135}" type="presParOf" srcId="{5FF975D9-091B-43D5-BB1B-0C3E2E0EDAEC}" destId="{A2EDD013-18C7-41D1-98C8-F904E3D68C47}" srcOrd="0" destOrd="0" presId="urn:microsoft.com/office/officeart/2005/8/layout/hProcess7"/>
    <dgm:cxn modelId="{51FC1824-26B7-4ED4-B2DF-03DD08C39143}" type="presParOf" srcId="{5FF975D9-091B-43D5-BB1B-0C3E2E0EDAEC}" destId="{37953170-15D0-4EF5-90E2-A7577AF8FFD2}" srcOrd="1" destOrd="0" presId="urn:microsoft.com/office/officeart/2005/8/layout/hProcess7"/>
    <dgm:cxn modelId="{D2E909D3-8CE4-4CDA-9E38-F159D726403E}" type="presParOf" srcId="{5FF975D9-091B-43D5-BB1B-0C3E2E0EDAEC}" destId="{4F0FD9C5-B2C3-447E-9D6E-9CE27879C451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39B1B3C-D276-4BC4-8C3F-213815E4811D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ECF7FF6-3E5A-4FAB-9755-FF112C464C3C}">
      <dgm:prSet phldrT="[Text]" phldr="0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/>
            <a:t>ENGLISH</a:t>
          </a:r>
        </a:p>
      </dgm:t>
    </dgm:pt>
    <dgm:pt modelId="{22AD67B1-52D0-4A1F-8BE5-A1FD781E5A67}" type="parTrans" cxnId="{1B1BD1FF-46B0-4EEB-A08E-37293659444D}">
      <dgm:prSet/>
      <dgm:spPr/>
      <dgm:t>
        <a:bodyPr/>
        <a:lstStyle/>
        <a:p>
          <a:endParaRPr lang="en-GB"/>
        </a:p>
      </dgm:t>
    </dgm:pt>
    <dgm:pt modelId="{EEC97EE7-D56D-49FF-B335-3D28E6FDF061}" type="sibTrans" cxnId="{1B1BD1FF-46B0-4EEB-A08E-37293659444D}">
      <dgm:prSet/>
      <dgm:spPr/>
      <dgm:t>
        <a:bodyPr/>
        <a:lstStyle/>
        <a:p>
          <a:endParaRPr lang="en-GB"/>
        </a:p>
      </dgm:t>
    </dgm:pt>
    <dgm:pt modelId="{D6EC74E2-0EF2-47CB-A0DA-133FA9891498}">
      <dgm:prSet phldrT="[Text]" phldr="0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/>
            <a:t>MATHS </a:t>
          </a:r>
        </a:p>
      </dgm:t>
    </dgm:pt>
    <dgm:pt modelId="{50DF0C61-0AC8-469A-ACEC-F1F8DD35E372}" type="parTrans" cxnId="{BEE30DD3-B15F-462D-856E-F63A301FEE5C}">
      <dgm:prSet/>
      <dgm:spPr/>
      <dgm:t>
        <a:bodyPr/>
        <a:lstStyle/>
        <a:p>
          <a:endParaRPr lang="en-GB"/>
        </a:p>
      </dgm:t>
    </dgm:pt>
    <dgm:pt modelId="{B06BEDDA-DD77-4709-ACAC-CA8B654472DD}" type="sibTrans" cxnId="{BEE30DD3-B15F-462D-856E-F63A301FEE5C}">
      <dgm:prSet/>
      <dgm:spPr/>
      <dgm:t>
        <a:bodyPr/>
        <a:lstStyle/>
        <a:p>
          <a:endParaRPr lang="en-GB"/>
        </a:p>
      </dgm:t>
    </dgm:pt>
    <dgm:pt modelId="{23412D49-6869-4437-B655-53BD187A6FF4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800">
              <a:solidFill>
                <a:schemeClr val="tx1"/>
              </a:solidFill>
            </a:rPr>
            <a:t>Becoming  confident with numbers - mental maths (Entry 3)</a:t>
          </a:r>
        </a:p>
      </dgm:t>
    </dgm:pt>
    <dgm:pt modelId="{9F2D1492-3DFE-4AD4-B7F1-94B472000824}" type="parTrans" cxnId="{2504604E-43EB-4114-90E1-4EC0C25A8C25}">
      <dgm:prSet/>
      <dgm:spPr/>
      <dgm:t>
        <a:bodyPr/>
        <a:lstStyle/>
        <a:p>
          <a:endParaRPr lang="en-GB"/>
        </a:p>
      </dgm:t>
    </dgm:pt>
    <dgm:pt modelId="{8F6B8FF2-9F1E-4479-AD04-1A7172112FC6}" type="sibTrans" cxnId="{2504604E-43EB-4114-90E1-4EC0C25A8C25}">
      <dgm:prSet/>
      <dgm:spPr/>
      <dgm:t>
        <a:bodyPr/>
        <a:lstStyle/>
        <a:p>
          <a:endParaRPr lang="en-GB"/>
        </a:p>
      </dgm:t>
    </dgm:pt>
    <dgm:pt modelId="{CFD4E39B-F229-474D-878F-FAC7068E1E8E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800">
              <a:solidFill>
                <a:schemeClr val="tx1"/>
              </a:solidFill>
            </a:rPr>
            <a:t>English writing skills: sentence, spelling, and punctuation (level 2) </a:t>
          </a:r>
        </a:p>
        <a:p>
          <a:pPr>
            <a:buFont typeface="Arial" panose="020B0604020202020204" pitchFamily="34" charset="0"/>
            <a:buChar char="•"/>
          </a:pPr>
          <a:r>
            <a:rPr lang="en-GB" sz="1800">
              <a:solidFill>
                <a:schemeClr val="tx1"/>
              </a:solidFill>
            </a:rPr>
            <a:t>Vocational skills: speaking with confidence at work (level 2) </a:t>
          </a:r>
        </a:p>
        <a:p>
          <a:pPr>
            <a:buFont typeface="Arial" panose="020B0604020202020204" pitchFamily="34" charset="0"/>
            <a:buChar char="•"/>
          </a:pPr>
          <a:r>
            <a:rPr lang="en-GB" sz="1800">
              <a:solidFill>
                <a:schemeClr val="tx1"/>
              </a:solidFill>
            </a:rPr>
            <a:t>English grammar skills made easy - express yourself with confidence (level 2) </a:t>
          </a:r>
        </a:p>
        <a:p>
          <a:pPr>
            <a:buFont typeface="Arial" panose="020B0604020202020204" pitchFamily="34" charset="0"/>
            <a:buChar char="•"/>
          </a:pPr>
          <a:r>
            <a:rPr lang="en-GB" sz="1800">
              <a:solidFill>
                <a:schemeClr val="tx1"/>
              </a:solidFill>
            </a:rPr>
            <a:t>Vocational skills: professional communication skills for care and support roles (level 2)</a:t>
          </a:r>
        </a:p>
        <a:p>
          <a:pPr>
            <a:buFont typeface="Arial" panose="020B0604020202020204" pitchFamily="34" charset="0"/>
            <a:buChar char="•"/>
          </a:pPr>
          <a:r>
            <a:rPr lang="en-GB" sz="1800">
              <a:solidFill>
                <a:schemeClr val="tx1"/>
              </a:solidFill>
            </a:rPr>
            <a:t>Vocational skills: professional writing skills - emails, letters and reports (level 2) </a:t>
          </a:r>
        </a:p>
        <a:p>
          <a:pPr>
            <a:buFont typeface="Arial" panose="020B0604020202020204" pitchFamily="34" charset="0"/>
            <a:buChar char="•"/>
          </a:pPr>
          <a:r>
            <a:rPr lang="en-GB" sz="1800">
              <a:solidFill>
                <a:schemeClr val="tx1"/>
              </a:solidFill>
            </a:rPr>
            <a:t>Vocational skills: speaking with confidence at work (level 2)</a:t>
          </a:r>
        </a:p>
        <a:p>
          <a:pPr>
            <a:buFont typeface="Arial" panose="020B0604020202020204" pitchFamily="34" charset="0"/>
            <a:buChar char="•"/>
          </a:pPr>
          <a:r>
            <a:rPr lang="en-GB" sz="1800">
              <a:solidFill>
                <a:schemeClr val="tx1"/>
              </a:solidFill>
            </a:rPr>
            <a:t>Preparing for Functional Skills English (level 1 &amp; 2)</a:t>
          </a:r>
        </a:p>
        <a:p>
          <a:pPr>
            <a:buFont typeface="Arial" panose="020B0604020202020204" pitchFamily="34" charset="0"/>
            <a:buChar char="•"/>
          </a:pPr>
          <a:r>
            <a:rPr lang="en-GB" sz="1800">
              <a:solidFill>
                <a:schemeClr val="tx1"/>
              </a:solidFill>
            </a:rPr>
            <a:t>Getting ready for Functional Skills English (level 1 &amp; 2)</a:t>
          </a:r>
        </a:p>
        <a:p>
          <a:pPr>
            <a:buFont typeface="Arial" panose="020B0604020202020204" pitchFamily="34" charset="0"/>
            <a:buChar char="•"/>
          </a:pPr>
          <a:r>
            <a:rPr lang="en-GB" sz="1800">
              <a:solidFill>
                <a:schemeClr val="tx1"/>
              </a:solidFill>
            </a:rPr>
            <a:t>Functional Skills English qualification (level 1 &amp; 2)</a:t>
          </a:r>
        </a:p>
      </dgm:t>
    </dgm:pt>
    <dgm:pt modelId="{70AABDCF-891E-4C7C-9512-8B1F9A624F87}" type="parTrans" cxnId="{9BEE9386-0021-4654-BE2C-1E0C5AC41F83}">
      <dgm:prSet/>
      <dgm:spPr/>
      <dgm:t>
        <a:bodyPr/>
        <a:lstStyle/>
        <a:p>
          <a:endParaRPr lang="en-GB"/>
        </a:p>
      </dgm:t>
    </dgm:pt>
    <dgm:pt modelId="{D5A8DDE9-78B7-4846-B017-263C49CE446E}" type="sibTrans" cxnId="{9BEE9386-0021-4654-BE2C-1E0C5AC41F83}">
      <dgm:prSet/>
      <dgm:spPr/>
      <dgm:t>
        <a:bodyPr/>
        <a:lstStyle/>
        <a:p>
          <a:endParaRPr lang="en-GB"/>
        </a:p>
      </dgm:t>
    </dgm:pt>
    <dgm:pt modelId="{A62368D2-E6F3-45F8-8F9F-8D79A10DDEEF}">
      <dgm:prSet custT="1"/>
      <dgm:spPr/>
      <dgm:t>
        <a:bodyPr/>
        <a:lstStyle/>
        <a:p>
          <a:r>
            <a:rPr lang="en-GB" sz="1800">
              <a:solidFill>
                <a:schemeClr val="tx1"/>
              </a:solidFill>
            </a:rPr>
            <a:t>Getting ready for Functional Skills Maths (level 1 &amp; 2)</a:t>
          </a:r>
        </a:p>
      </dgm:t>
    </dgm:pt>
    <dgm:pt modelId="{56A4C813-CDBD-4F1F-985F-4746FF0D4367}" type="parTrans" cxnId="{3DC208A4-B613-40E7-8277-901331CD379E}">
      <dgm:prSet/>
      <dgm:spPr/>
      <dgm:t>
        <a:bodyPr/>
        <a:lstStyle/>
        <a:p>
          <a:endParaRPr lang="en-GB"/>
        </a:p>
      </dgm:t>
    </dgm:pt>
    <dgm:pt modelId="{9C1F6D65-E57A-482F-8F45-5E78F6334B51}" type="sibTrans" cxnId="{3DC208A4-B613-40E7-8277-901331CD379E}">
      <dgm:prSet/>
      <dgm:spPr/>
      <dgm:t>
        <a:bodyPr/>
        <a:lstStyle/>
        <a:p>
          <a:endParaRPr lang="en-GB"/>
        </a:p>
      </dgm:t>
    </dgm:pt>
    <dgm:pt modelId="{94AA04E1-D64B-4548-863A-05338D112F27}">
      <dgm:prSet custT="1"/>
      <dgm:spPr/>
      <dgm:t>
        <a:bodyPr/>
        <a:lstStyle/>
        <a:p>
          <a:r>
            <a:rPr lang="en-GB" sz="1800">
              <a:solidFill>
                <a:schemeClr val="tx1"/>
              </a:solidFill>
            </a:rPr>
            <a:t>Functional Skills Maths qualification (level 1 &amp; 2)</a:t>
          </a:r>
        </a:p>
        <a:p>
          <a:endParaRPr lang="en-GB" sz="2000">
            <a:solidFill>
              <a:schemeClr val="tx1"/>
            </a:solidFill>
          </a:endParaRPr>
        </a:p>
      </dgm:t>
    </dgm:pt>
    <dgm:pt modelId="{0CE4CE2C-BC68-4A99-9DFE-AD14183C51E2}" type="parTrans" cxnId="{2470E455-F2B1-40EE-9D1C-46D5804F51FD}">
      <dgm:prSet/>
      <dgm:spPr/>
      <dgm:t>
        <a:bodyPr/>
        <a:lstStyle/>
        <a:p>
          <a:endParaRPr lang="en-GB"/>
        </a:p>
      </dgm:t>
    </dgm:pt>
    <dgm:pt modelId="{170BE97D-DFC0-479C-8014-ED28FCCDB341}" type="sibTrans" cxnId="{2470E455-F2B1-40EE-9D1C-46D5804F51FD}">
      <dgm:prSet/>
      <dgm:spPr/>
      <dgm:t>
        <a:bodyPr/>
        <a:lstStyle/>
        <a:p>
          <a:endParaRPr lang="en-GB"/>
        </a:p>
      </dgm:t>
    </dgm:pt>
    <dgm:pt modelId="{C4C5B63F-4A24-45BB-9795-0FBAB8311688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800">
              <a:solidFill>
                <a:schemeClr val="tx1"/>
              </a:solidFill>
            </a:rPr>
            <a:t>Preparing for Functional Skills Maths (level 1 &amp; 2)</a:t>
          </a:r>
        </a:p>
      </dgm:t>
    </dgm:pt>
    <dgm:pt modelId="{CE49AE4E-AA67-478C-A2E1-36E29BAFB9BB}" type="parTrans" cxnId="{BB5879F4-AD60-4096-8714-730A8C346245}">
      <dgm:prSet/>
      <dgm:spPr/>
      <dgm:t>
        <a:bodyPr/>
        <a:lstStyle/>
        <a:p>
          <a:endParaRPr lang="en-GB"/>
        </a:p>
      </dgm:t>
    </dgm:pt>
    <dgm:pt modelId="{384B4FF7-E7AE-4636-8F9E-42AE571092E0}" type="sibTrans" cxnId="{BB5879F4-AD60-4096-8714-730A8C346245}">
      <dgm:prSet/>
      <dgm:spPr/>
      <dgm:t>
        <a:bodyPr/>
        <a:lstStyle/>
        <a:p>
          <a:endParaRPr lang="en-GB"/>
        </a:p>
      </dgm:t>
    </dgm:pt>
    <dgm:pt modelId="{0A89F76A-7849-4B45-B102-838D5FF7DAF6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800">
              <a:solidFill>
                <a:schemeClr val="tx1"/>
              </a:solidFill>
            </a:rPr>
            <a:t>Becoming confident with numbers - shapes and measurements (Entry 3)</a:t>
          </a:r>
        </a:p>
        <a:p>
          <a:pPr>
            <a:buFont typeface="Arial" panose="020B0604020202020204" pitchFamily="34" charset="0"/>
            <a:buChar char="•"/>
          </a:pPr>
          <a:r>
            <a:rPr lang="en-GB" sz="1800">
              <a:solidFill>
                <a:schemeClr val="tx1"/>
              </a:solidFill>
            </a:rPr>
            <a:t>Maths for work and life (entry 3)</a:t>
          </a:r>
        </a:p>
      </dgm:t>
    </dgm:pt>
    <dgm:pt modelId="{BE3F79A8-86BB-4CC0-8B10-4333942AA78D}" type="parTrans" cxnId="{EF78A736-E859-45A5-A9E1-FAEF4A002A91}">
      <dgm:prSet/>
      <dgm:spPr/>
      <dgm:t>
        <a:bodyPr/>
        <a:lstStyle/>
        <a:p>
          <a:endParaRPr lang="en-GB"/>
        </a:p>
      </dgm:t>
    </dgm:pt>
    <dgm:pt modelId="{EBAF1F00-FCBA-4965-BE0B-CC346A09A1F6}" type="sibTrans" cxnId="{EF78A736-E859-45A5-A9E1-FAEF4A002A91}">
      <dgm:prSet/>
      <dgm:spPr/>
      <dgm:t>
        <a:bodyPr/>
        <a:lstStyle/>
        <a:p>
          <a:endParaRPr lang="en-GB"/>
        </a:p>
      </dgm:t>
    </dgm:pt>
    <dgm:pt modelId="{B93764A1-5EF8-4580-A880-C6737D38B63A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800">
              <a:solidFill>
                <a:schemeClr val="tx1"/>
              </a:solidFill>
            </a:rPr>
            <a:t>Becoming confident with numbers: in health and care (entry 3)</a:t>
          </a:r>
        </a:p>
      </dgm:t>
    </dgm:pt>
    <dgm:pt modelId="{BDCE15B7-5A23-4E63-AF27-09554D1F7A4A}" type="parTrans" cxnId="{371F7906-8DE4-4B78-9770-1F0550C8AA9C}">
      <dgm:prSet/>
      <dgm:spPr/>
      <dgm:t>
        <a:bodyPr/>
        <a:lstStyle/>
        <a:p>
          <a:endParaRPr lang="en-GB"/>
        </a:p>
      </dgm:t>
    </dgm:pt>
    <dgm:pt modelId="{52E365E5-C170-485B-A471-24585457937E}" type="sibTrans" cxnId="{371F7906-8DE4-4B78-9770-1F0550C8AA9C}">
      <dgm:prSet/>
      <dgm:spPr/>
      <dgm:t>
        <a:bodyPr/>
        <a:lstStyle/>
        <a:p>
          <a:endParaRPr lang="en-GB"/>
        </a:p>
      </dgm:t>
    </dgm:pt>
    <dgm:pt modelId="{B9EEB4A9-AE3B-48A9-82D0-084598F436CA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800">
              <a:solidFill>
                <a:schemeClr val="tx1"/>
              </a:solidFill>
            </a:rPr>
            <a:t>Becoming confident with numbers: handling information and data (entry 3)</a:t>
          </a:r>
        </a:p>
      </dgm:t>
    </dgm:pt>
    <dgm:pt modelId="{C8C1F259-246C-406A-BF4F-32A9ED88EB79}" type="parTrans" cxnId="{78BE4110-8719-488F-8D7D-B6C205261DEA}">
      <dgm:prSet/>
      <dgm:spPr/>
      <dgm:t>
        <a:bodyPr/>
        <a:lstStyle/>
        <a:p>
          <a:endParaRPr lang="en-GB"/>
        </a:p>
      </dgm:t>
    </dgm:pt>
    <dgm:pt modelId="{7B501F1C-B9A4-4ADB-975A-9F140B933F54}" type="sibTrans" cxnId="{78BE4110-8719-488F-8D7D-B6C205261DEA}">
      <dgm:prSet/>
      <dgm:spPr/>
      <dgm:t>
        <a:bodyPr/>
        <a:lstStyle/>
        <a:p>
          <a:endParaRPr lang="en-GB"/>
        </a:p>
      </dgm:t>
    </dgm:pt>
    <dgm:pt modelId="{419E5555-5C8E-4CF3-A624-555654A1C764}" type="pres">
      <dgm:prSet presAssocID="{C39B1B3C-D276-4BC4-8C3F-213815E4811D}" presName="Name0" presStyleCnt="0">
        <dgm:presLayoutVars>
          <dgm:dir/>
          <dgm:animLvl val="lvl"/>
          <dgm:resizeHandles val="exact"/>
        </dgm:presLayoutVars>
      </dgm:prSet>
      <dgm:spPr/>
    </dgm:pt>
    <dgm:pt modelId="{55BFE247-6E9B-49F2-BD7D-3AE60ED05E1B}" type="pres">
      <dgm:prSet presAssocID="{3ECF7FF6-3E5A-4FAB-9755-FF112C464C3C}" presName="compositeNode" presStyleCnt="0">
        <dgm:presLayoutVars>
          <dgm:bulletEnabled val="1"/>
        </dgm:presLayoutVars>
      </dgm:prSet>
      <dgm:spPr/>
    </dgm:pt>
    <dgm:pt modelId="{DBE990AC-06B2-4547-9286-8912D7301F46}" type="pres">
      <dgm:prSet presAssocID="{3ECF7FF6-3E5A-4FAB-9755-FF112C464C3C}" presName="bgRect" presStyleLbl="node1" presStyleIdx="0" presStyleCnt="2" custLinFactNeighborX="235" custLinFactNeighborY="1158"/>
      <dgm:spPr/>
    </dgm:pt>
    <dgm:pt modelId="{A87ABABA-39D3-4B43-B6F5-19467669AA71}" type="pres">
      <dgm:prSet presAssocID="{3ECF7FF6-3E5A-4FAB-9755-FF112C464C3C}" presName="parentNode" presStyleLbl="node1" presStyleIdx="0" presStyleCnt="2">
        <dgm:presLayoutVars>
          <dgm:chMax val="0"/>
          <dgm:bulletEnabled val="1"/>
        </dgm:presLayoutVars>
      </dgm:prSet>
      <dgm:spPr/>
    </dgm:pt>
    <dgm:pt modelId="{A853BDD6-BF81-40CE-A6EB-B7534F190AB2}" type="pres">
      <dgm:prSet presAssocID="{3ECF7FF6-3E5A-4FAB-9755-FF112C464C3C}" presName="childNode" presStyleLbl="node1" presStyleIdx="0" presStyleCnt="2">
        <dgm:presLayoutVars>
          <dgm:bulletEnabled val="1"/>
        </dgm:presLayoutVars>
      </dgm:prSet>
      <dgm:spPr/>
    </dgm:pt>
    <dgm:pt modelId="{27FC66FA-4D66-4158-A85C-4DE049D9F6A9}" type="pres">
      <dgm:prSet presAssocID="{EEC97EE7-D56D-49FF-B335-3D28E6FDF061}" presName="hSp" presStyleCnt="0"/>
      <dgm:spPr/>
    </dgm:pt>
    <dgm:pt modelId="{F965C224-AC71-4597-BA11-6A063041AB5A}" type="pres">
      <dgm:prSet presAssocID="{EEC97EE7-D56D-49FF-B335-3D28E6FDF061}" presName="vProcSp" presStyleCnt="0"/>
      <dgm:spPr/>
    </dgm:pt>
    <dgm:pt modelId="{A6975116-B419-4B33-81C1-44B6842888C8}" type="pres">
      <dgm:prSet presAssocID="{EEC97EE7-D56D-49FF-B335-3D28E6FDF061}" presName="vSp1" presStyleCnt="0"/>
      <dgm:spPr/>
    </dgm:pt>
    <dgm:pt modelId="{A4440EAB-B10D-43F4-B60C-1F87852A085B}" type="pres">
      <dgm:prSet presAssocID="{EEC97EE7-D56D-49FF-B335-3D28E6FDF061}" presName="simulatedConn" presStyleLbl="solidFgAcc1" presStyleIdx="0" presStyleCnt="1" custFlipHor="0" custScaleX="5388" custScaleY="10134" custLinFactNeighborX="-18624" custLinFactNeighborY="93544"/>
      <dgm:spPr/>
    </dgm:pt>
    <dgm:pt modelId="{D2683291-5DAD-40E8-99A1-38AD272607E5}" type="pres">
      <dgm:prSet presAssocID="{EEC97EE7-D56D-49FF-B335-3D28E6FDF061}" presName="vSp2" presStyleCnt="0"/>
      <dgm:spPr/>
    </dgm:pt>
    <dgm:pt modelId="{06BBB527-7F88-45F7-ABF6-12F09AFD70B4}" type="pres">
      <dgm:prSet presAssocID="{EEC97EE7-D56D-49FF-B335-3D28E6FDF061}" presName="sibTrans" presStyleCnt="0"/>
      <dgm:spPr/>
    </dgm:pt>
    <dgm:pt modelId="{5FF975D9-091B-43D5-BB1B-0C3E2E0EDAEC}" type="pres">
      <dgm:prSet presAssocID="{D6EC74E2-0EF2-47CB-A0DA-133FA9891498}" presName="compositeNode" presStyleCnt="0">
        <dgm:presLayoutVars>
          <dgm:bulletEnabled val="1"/>
        </dgm:presLayoutVars>
      </dgm:prSet>
      <dgm:spPr/>
    </dgm:pt>
    <dgm:pt modelId="{A2EDD013-18C7-41D1-98C8-F904E3D68C47}" type="pres">
      <dgm:prSet presAssocID="{D6EC74E2-0EF2-47CB-A0DA-133FA9891498}" presName="bgRect" presStyleLbl="node1" presStyleIdx="1" presStyleCnt="2"/>
      <dgm:spPr/>
    </dgm:pt>
    <dgm:pt modelId="{37953170-15D0-4EF5-90E2-A7577AF8FFD2}" type="pres">
      <dgm:prSet presAssocID="{D6EC74E2-0EF2-47CB-A0DA-133FA9891498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4F0FD9C5-B2C3-447E-9D6E-9CE27879C451}" type="pres">
      <dgm:prSet presAssocID="{D6EC74E2-0EF2-47CB-A0DA-133FA9891498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B0241001-B027-41EE-9EB9-D46F8FD95416}" type="presOf" srcId="{C4C5B63F-4A24-45BB-9795-0FBAB8311688}" destId="{4F0FD9C5-B2C3-447E-9D6E-9CE27879C451}" srcOrd="0" destOrd="4" presId="urn:microsoft.com/office/officeart/2005/8/layout/hProcess7"/>
    <dgm:cxn modelId="{77E0D804-17E8-4AD0-8E39-3267C2085614}" type="presOf" srcId="{D6EC74E2-0EF2-47CB-A0DA-133FA9891498}" destId="{37953170-15D0-4EF5-90E2-A7577AF8FFD2}" srcOrd="1" destOrd="0" presId="urn:microsoft.com/office/officeart/2005/8/layout/hProcess7"/>
    <dgm:cxn modelId="{371F7906-8DE4-4B78-9770-1F0550C8AA9C}" srcId="{D6EC74E2-0EF2-47CB-A0DA-133FA9891498}" destId="{B93764A1-5EF8-4580-A880-C6737D38B63A}" srcOrd="2" destOrd="0" parTransId="{BDCE15B7-5A23-4E63-AF27-09554D1F7A4A}" sibTransId="{52E365E5-C170-485B-A471-24585457937E}"/>
    <dgm:cxn modelId="{78BE4110-8719-488F-8D7D-B6C205261DEA}" srcId="{D6EC74E2-0EF2-47CB-A0DA-133FA9891498}" destId="{B9EEB4A9-AE3B-48A9-82D0-084598F436CA}" srcOrd="3" destOrd="0" parTransId="{C8C1F259-246C-406A-BF4F-32A9ED88EB79}" sibTransId="{7B501F1C-B9A4-4ADB-975A-9F140B933F54}"/>
    <dgm:cxn modelId="{4B5AB824-6941-42A7-A906-BBFFD0242A34}" type="presOf" srcId="{3ECF7FF6-3E5A-4FAB-9755-FF112C464C3C}" destId="{DBE990AC-06B2-4547-9286-8912D7301F46}" srcOrd="0" destOrd="0" presId="urn:microsoft.com/office/officeart/2005/8/layout/hProcess7"/>
    <dgm:cxn modelId="{859B1E27-FED0-4700-9CE3-134774341994}" type="presOf" srcId="{B93764A1-5EF8-4580-A880-C6737D38B63A}" destId="{4F0FD9C5-B2C3-447E-9D6E-9CE27879C451}" srcOrd="0" destOrd="2" presId="urn:microsoft.com/office/officeart/2005/8/layout/hProcess7"/>
    <dgm:cxn modelId="{EF78A736-E859-45A5-A9E1-FAEF4A002A91}" srcId="{D6EC74E2-0EF2-47CB-A0DA-133FA9891498}" destId="{0A89F76A-7849-4B45-B102-838D5FF7DAF6}" srcOrd="1" destOrd="0" parTransId="{BE3F79A8-86BB-4CC0-8B10-4333942AA78D}" sibTransId="{EBAF1F00-FCBA-4965-BE0B-CC346A09A1F6}"/>
    <dgm:cxn modelId="{47375463-F732-4464-89BD-2FABA462A1D4}" type="presOf" srcId="{23412D49-6869-4437-B655-53BD187A6FF4}" destId="{4F0FD9C5-B2C3-447E-9D6E-9CE27879C451}" srcOrd="0" destOrd="0" presId="urn:microsoft.com/office/officeart/2005/8/layout/hProcess7"/>
    <dgm:cxn modelId="{413CF46B-3179-421E-A2F6-701EED9CB8E6}" type="presOf" srcId="{B9EEB4A9-AE3B-48A9-82D0-084598F436CA}" destId="{4F0FD9C5-B2C3-447E-9D6E-9CE27879C451}" srcOrd="0" destOrd="3" presId="urn:microsoft.com/office/officeart/2005/8/layout/hProcess7"/>
    <dgm:cxn modelId="{2504604E-43EB-4114-90E1-4EC0C25A8C25}" srcId="{D6EC74E2-0EF2-47CB-A0DA-133FA9891498}" destId="{23412D49-6869-4437-B655-53BD187A6FF4}" srcOrd="0" destOrd="0" parTransId="{9F2D1492-3DFE-4AD4-B7F1-94B472000824}" sibTransId="{8F6B8FF2-9F1E-4479-AD04-1A7172112FC6}"/>
    <dgm:cxn modelId="{2470E455-F2B1-40EE-9D1C-46D5804F51FD}" srcId="{D6EC74E2-0EF2-47CB-A0DA-133FA9891498}" destId="{94AA04E1-D64B-4548-863A-05338D112F27}" srcOrd="6" destOrd="0" parTransId="{0CE4CE2C-BC68-4A99-9DFE-AD14183C51E2}" sibTransId="{170BE97D-DFC0-479C-8014-ED28FCCDB341}"/>
    <dgm:cxn modelId="{45B52A83-3AAC-42AA-BCC4-B9F89B8C63F2}" type="presOf" srcId="{94AA04E1-D64B-4548-863A-05338D112F27}" destId="{4F0FD9C5-B2C3-447E-9D6E-9CE27879C451}" srcOrd="0" destOrd="6" presId="urn:microsoft.com/office/officeart/2005/8/layout/hProcess7"/>
    <dgm:cxn modelId="{9BEE9386-0021-4654-BE2C-1E0C5AC41F83}" srcId="{3ECF7FF6-3E5A-4FAB-9755-FF112C464C3C}" destId="{CFD4E39B-F229-474D-878F-FAC7068E1E8E}" srcOrd="0" destOrd="0" parTransId="{70AABDCF-891E-4C7C-9512-8B1F9A624F87}" sibTransId="{D5A8DDE9-78B7-4846-B017-263C49CE446E}"/>
    <dgm:cxn modelId="{A6CC7B96-700A-4874-A178-6C307813425A}" type="presOf" srcId="{CFD4E39B-F229-474D-878F-FAC7068E1E8E}" destId="{A853BDD6-BF81-40CE-A6EB-B7534F190AB2}" srcOrd="0" destOrd="0" presId="urn:microsoft.com/office/officeart/2005/8/layout/hProcess7"/>
    <dgm:cxn modelId="{DE38FC9E-F8EF-4DB2-8513-9A8D28DF8814}" type="presOf" srcId="{A62368D2-E6F3-45F8-8F9F-8D79A10DDEEF}" destId="{4F0FD9C5-B2C3-447E-9D6E-9CE27879C451}" srcOrd="0" destOrd="5" presId="urn:microsoft.com/office/officeart/2005/8/layout/hProcess7"/>
    <dgm:cxn modelId="{1DFBCFA3-3243-4068-AE6C-94227ADFA7F8}" type="presOf" srcId="{D6EC74E2-0EF2-47CB-A0DA-133FA9891498}" destId="{A2EDD013-18C7-41D1-98C8-F904E3D68C47}" srcOrd="0" destOrd="0" presId="urn:microsoft.com/office/officeart/2005/8/layout/hProcess7"/>
    <dgm:cxn modelId="{3DC208A4-B613-40E7-8277-901331CD379E}" srcId="{D6EC74E2-0EF2-47CB-A0DA-133FA9891498}" destId="{A62368D2-E6F3-45F8-8F9F-8D79A10DDEEF}" srcOrd="5" destOrd="0" parTransId="{56A4C813-CDBD-4F1F-985F-4746FF0D4367}" sibTransId="{9C1F6D65-E57A-482F-8F45-5E78F6334B51}"/>
    <dgm:cxn modelId="{5CB1BEAE-F9F0-46F7-A8A0-CE77727E6329}" type="presOf" srcId="{3ECF7FF6-3E5A-4FAB-9755-FF112C464C3C}" destId="{A87ABABA-39D3-4B43-B6F5-19467669AA71}" srcOrd="1" destOrd="0" presId="urn:microsoft.com/office/officeart/2005/8/layout/hProcess7"/>
    <dgm:cxn modelId="{9A5C93C3-8968-4DA1-8ED3-5EA5D7A5EB02}" type="presOf" srcId="{0A89F76A-7849-4B45-B102-838D5FF7DAF6}" destId="{4F0FD9C5-B2C3-447E-9D6E-9CE27879C451}" srcOrd="0" destOrd="1" presId="urn:microsoft.com/office/officeart/2005/8/layout/hProcess7"/>
    <dgm:cxn modelId="{D17A36D2-7C3D-462F-8A88-187C6FAE5E09}" type="presOf" srcId="{C39B1B3C-D276-4BC4-8C3F-213815E4811D}" destId="{419E5555-5C8E-4CF3-A624-555654A1C764}" srcOrd="0" destOrd="0" presId="urn:microsoft.com/office/officeart/2005/8/layout/hProcess7"/>
    <dgm:cxn modelId="{BEE30DD3-B15F-462D-856E-F63A301FEE5C}" srcId="{C39B1B3C-D276-4BC4-8C3F-213815E4811D}" destId="{D6EC74E2-0EF2-47CB-A0DA-133FA9891498}" srcOrd="1" destOrd="0" parTransId="{50DF0C61-0AC8-469A-ACEC-F1F8DD35E372}" sibTransId="{B06BEDDA-DD77-4709-ACAC-CA8B654472DD}"/>
    <dgm:cxn modelId="{BB5879F4-AD60-4096-8714-730A8C346245}" srcId="{D6EC74E2-0EF2-47CB-A0DA-133FA9891498}" destId="{C4C5B63F-4A24-45BB-9795-0FBAB8311688}" srcOrd="4" destOrd="0" parTransId="{CE49AE4E-AA67-478C-A2E1-36E29BAFB9BB}" sibTransId="{384B4FF7-E7AE-4636-8F9E-42AE571092E0}"/>
    <dgm:cxn modelId="{1B1BD1FF-46B0-4EEB-A08E-37293659444D}" srcId="{C39B1B3C-D276-4BC4-8C3F-213815E4811D}" destId="{3ECF7FF6-3E5A-4FAB-9755-FF112C464C3C}" srcOrd="0" destOrd="0" parTransId="{22AD67B1-52D0-4A1F-8BE5-A1FD781E5A67}" sibTransId="{EEC97EE7-D56D-49FF-B335-3D28E6FDF061}"/>
    <dgm:cxn modelId="{0521E705-B8E1-42FB-86E6-57BA3D4FA001}" type="presParOf" srcId="{419E5555-5C8E-4CF3-A624-555654A1C764}" destId="{55BFE247-6E9B-49F2-BD7D-3AE60ED05E1B}" srcOrd="0" destOrd="0" presId="urn:microsoft.com/office/officeart/2005/8/layout/hProcess7"/>
    <dgm:cxn modelId="{3A3B69D4-789B-47EA-B8EB-BB8BCE778F16}" type="presParOf" srcId="{55BFE247-6E9B-49F2-BD7D-3AE60ED05E1B}" destId="{DBE990AC-06B2-4547-9286-8912D7301F46}" srcOrd="0" destOrd="0" presId="urn:microsoft.com/office/officeart/2005/8/layout/hProcess7"/>
    <dgm:cxn modelId="{4F142457-521C-4D99-9588-DABD82962920}" type="presParOf" srcId="{55BFE247-6E9B-49F2-BD7D-3AE60ED05E1B}" destId="{A87ABABA-39D3-4B43-B6F5-19467669AA71}" srcOrd="1" destOrd="0" presId="urn:microsoft.com/office/officeart/2005/8/layout/hProcess7"/>
    <dgm:cxn modelId="{8ADAC1CC-D9C6-42E6-AE4C-C9132FDC80D7}" type="presParOf" srcId="{55BFE247-6E9B-49F2-BD7D-3AE60ED05E1B}" destId="{A853BDD6-BF81-40CE-A6EB-B7534F190AB2}" srcOrd="2" destOrd="0" presId="urn:microsoft.com/office/officeart/2005/8/layout/hProcess7"/>
    <dgm:cxn modelId="{1A8BBDDE-A3EC-4B63-9D90-909D36448091}" type="presParOf" srcId="{419E5555-5C8E-4CF3-A624-555654A1C764}" destId="{27FC66FA-4D66-4158-A85C-4DE049D9F6A9}" srcOrd="1" destOrd="0" presId="urn:microsoft.com/office/officeart/2005/8/layout/hProcess7"/>
    <dgm:cxn modelId="{6DBEBF0E-09A0-4589-8B33-885D7EF6B213}" type="presParOf" srcId="{419E5555-5C8E-4CF3-A624-555654A1C764}" destId="{F965C224-AC71-4597-BA11-6A063041AB5A}" srcOrd="2" destOrd="0" presId="urn:microsoft.com/office/officeart/2005/8/layout/hProcess7"/>
    <dgm:cxn modelId="{A83B572B-9DF4-4D2A-9BA4-544C491E5D5D}" type="presParOf" srcId="{F965C224-AC71-4597-BA11-6A063041AB5A}" destId="{A6975116-B419-4B33-81C1-44B6842888C8}" srcOrd="0" destOrd="0" presId="urn:microsoft.com/office/officeart/2005/8/layout/hProcess7"/>
    <dgm:cxn modelId="{072A5DC0-4F90-4897-A359-D93C15D15E4E}" type="presParOf" srcId="{F965C224-AC71-4597-BA11-6A063041AB5A}" destId="{A4440EAB-B10D-43F4-B60C-1F87852A085B}" srcOrd="1" destOrd="0" presId="urn:microsoft.com/office/officeart/2005/8/layout/hProcess7"/>
    <dgm:cxn modelId="{B4A53998-E0EC-4AAA-8D4C-6CD91A337E56}" type="presParOf" srcId="{F965C224-AC71-4597-BA11-6A063041AB5A}" destId="{D2683291-5DAD-40E8-99A1-38AD272607E5}" srcOrd="2" destOrd="0" presId="urn:microsoft.com/office/officeart/2005/8/layout/hProcess7"/>
    <dgm:cxn modelId="{B5AFFC14-C1FA-47E9-853F-81075D91BE7E}" type="presParOf" srcId="{419E5555-5C8E-4CF3-A624-555654A1C764}" destId="{06BBB527-7F88-45F7-ABF6-12F09AFD70B4}" srcOrd="3" destOrd="0" presId="urn:microsoft.com/office/officeart/2005/8/layout/hProcess7"/>
    <dgm:cxn modelId="{186969FE-700B-4674-BA90-93427E7AF02C}" type="presParOf" srcId="{419E5555-5C8E-4CF3-A624-555654A1C764}" destId="{5FF975D9-091B-43D5-BB1B-0C3E2E0EDAEC}" srcOrd="4" destOrd="0" presId="urn:microsoft.com/office/officeart/2005/8/layout/hProcess7"/>
    <dgm:cxn modelId="{654F5E66-BBCC-4F8A-83CC-0E3C5978D3D5}" type="presParOf" srcId="{5FF975D9-091B-43D5-BB1B-0C3E2E0EDAEC}" destId="{A2EDD013-18C7-41D1-98C8-F904E3D68C47}" srcOrd="0" destOrd="0" presId="urn:microsoft.com/office/officeart/2005/8/layout/hProcess7"/>
    <dgm:cxn modelId="{4667294E-95C0-45F5-91BC-6EC868D6E8A1}" type="presParOf" srcId="{5FF975D9-091B-43D5-BB1B-0C3E2E0EDAEC}" destId="{37953170-15D0-4EF5-90E2-A7577AF8FFD2}" srcOrd="1" destOrd="0" presId="urn:microsoft.com/office/officeart/2005/8/layout/hProcess7"/>
    <dgm:cxn modelId="{822724C3-5BE3-492A-B00A-04C11D2A09E5}" type="presParOf" srcId="{5FF975D9-091B-43D5-BB1B-0C3E2E0EDAEC}" destId="{4F0FD9C5-B2C3-447E-9D6E-9CE27879C451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5A7812-826B-4BC6-A0F5-E2239470A789}">
      <dsp:nvSpPr>
        <dsp:cNvPr id="0" name=""/>
        <dsp:cNvSpPr/>
      </dsp:nvSpPr>
      <dsp:spPr>
        <a:xfrm>
          <a:off x="4845" y="0"/>
          <a:ext cx="2914877" cy="3238500"/>
        </a:xfrm>
        <a:prstGeom prst="roundRect">
          <a:avLst>
            <a:gd name="adj" fmla="val 5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ESOL PRE ENTRY LEVEL</a:t>
          </a:r>
        </a:p>
      </dsp:txBody>
      <dsp:txXfrm rot="16200000">
        <a:off x="-1031451" y="1036297"/>
        <a:ext cx="2655570" cy="582975"/>
      </dsp:txXfrm>
    </dsp:sp>
    <dsp:sp modelId="{8A92745A-A960-4DD4-A520-CD075EDC96B8}">
      <dsp:nvSpPr>
        <dsp:cNvPr id="0" name=""/>
        <dsp:cNvSpPr/>
      </dsp:nvSpPr>
      <dsp:spPr>
        <a:xfrm>
          <a:off x="587821" y="0"/>
          <a:ext cx="2171583" cy="32385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577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300" kern="1200">
              <a:solidFill>
                <a:srgbClr val="002060"/>
              </a:solidFill>
            </a:rPr>
            <a:t>ESOL first steps: learning in </a:t>
          </a:r>
          <a:r>
            <a:rPr lang="en-GB" sz="1300" kern="1200">
              <a:solidFill>
                <a:srgbClr val="002060"/>
              </a:solidFill>
              <a:ea typeface="+mn-lt"/>
              <a:cs typeface="+mn-lt"/>
            </a:rPr>
            <a:t>the </a:t>
          </a:r>
          <a:r>
            <a:rPr lang="en-GB" sz="1300" kern="1200">
              <a:solidFill>
                <a:srgbClr val="002060"/>
              </a:solidFill>
            </a:rPr>
            <a:t>classroom </a:t>
          </a:r>
          <a:endParaRPr lang="en-GB" sz="1300" kern="120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rgbClr val="002060"/>
              </a:solidFill>
            </a:rPr>
            <a:t>ESOL </a:t>
          </a:r>
          <a:r>
            <a:rPr lang="en-GB" sz="1300" kern="1200">
              <a:solidFill>
                <a:srgbClr val="002060"/>
              </a:solidFill>
              <a:ea typeface="+mn-lt"/>
              <a:cs typeface="+mn-lt"/>
            </a:rPr>
            <a:t>first </a:t>
          </a:r>
          <a:r>
            <a:rPr lang="en-GB" sz="1300" kern="1200">
              <a:solidFill>
                <a:srgbClr val="002060"/>
              </a:solidFill>
            </a:rPr>
            <a:t>steps: reading, writing and communication 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rgbClr val="002060"/>
              </a:solidFill>
            </a:rPr>
            <a:t>ESOL first steps: my story, where I’m from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rgbClr val="002060"/>
              </a:solidFill>
            </a:rPr>
            <a:t>ESOL first steps: my story, living and studying in the UK</a:t>
          </a:r>
        </a:p>
      </dsp:txBody>
      <dsp:txXfrm>
        <a:off x="587821" y="0"/>
        <a:ext cx="2171583" cy="3238500"/>
      </dsp:txXfrm>
    </dsp:sp>
    <dsp:sp modelId="{97371A41-8B0A-4AA3-9673-33C51995D9B7}">
      <dsp:nvSpPr>
        <dsp:cNvPr id="0" name=""/>
        <dsp:cNvSpPr/>
      </dsp:nvSpPr>
      <dsp:spPr>
        <a:xfrm>
          <a:off x="3021744" y="0"/>
          <a:ext cx="2914877" cy="3238500"/>
        </a:xfrm>
        <a:prstGeom prst="roundRect">
          <a:avLst>
            <a:gd name="adj" fmla="val 5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ESOL ENTRY 1 LEVEL</a:t>
          </a:r>
        </a:p>
      </dsp:txBody>
      <dsp:txXfrm rot="16200000">
        <a:off x="1985447" y="1036297"/>
        <a:ext cx="2655570" cy="582975"/>
      </dsp:txXfrm>
    </dsp:sp>
    <dsp:sp modelId="{B80C0E77-4177-49E0-B11E-B84FCE02BF1F}">
      <dsp:nvSpPr>
        <dsp:cNvPr id="0" name=""/>
        <dsp:cNvSpPr/>
      </dsp:nvSpPr>
      <dsp:spPr>
        <a:xfrm rot="5400000">
          <a:off x="2798626" y="2554464"/>
          <a:ext cx="475385" cy="43723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749FE-E6C0-4676-B27A-CFBF4C301C5C}">
      <dsp:nvSpPr>
        <dsp:cNvPr id="0" name=""/>
        <dsp:cNvSpPr/>
      </dsp:nvSpPr>
      <dsp:spPr>
        <a:xfrm>
          <a:off x="3604719" y="0"/>
          <a:ext cx="2171583" cy="323850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577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300" kern="1200">
              <a:solidFill>
                <a:srgbClr val="002060"/>
              </a:solidFill>
            </a:rPr>
            <a:t>ESOL everyday English: me and my interests </a:t>
          </a:r>
          <a:endParaRPr lang="en-GB" sz="1300" kern="120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rgbClr val="002060"/>
              </a:solidFill>
            </a:rPr>
            <a:t>ESOL  everyday English: my area and local services 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rgbClr val="002060"/>
              </a:solidFill>
            </a:rPr>
            <a:t>ESOL everyday English: using English in the community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rgbClr val="002060"/>
              </a:solidFill>
            </a:rPr>
            <a:t>ESOL everyday English: learning online and next steps 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chemeClr val="tx1"/>
              </a:solidFill>
            </a:rPr>
            <a:t>ESOL speaking and listening qualification </a:t>
          </a:r>
          <a:endParaRPr lang="en-GB" sz="1300" kern="1200">
            <a:solidFill>
              <a:srgbClr val="002060"/>
            </a:solidFill>
          </a:endParaRP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rgbClr val="002060"/>
              </a:solidFill>
            </a:rPr>
            <a:t>ESOL reading qualification 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rgbClr val="002060"/>
              </a:solidFill>
            </a:rPr>
            <a:t>ESOL writing qualification </a:t>
          </a:r>
          <a:endParaRPr lang="en-GB" sz="1300" kern="1200">
            <a:solidFill>
              <a:srgbClr val="002060"/>
            </a:solidFill>
            <a:cs typeface="Arial"/>
          </a:endParaRPr>
        </a:p>
      </dsp:txBody>
      <dsp:txXfrm>
        <a:off x="3604719" y="0"/>
        <a:ext cx="2171583" cy="3238500"/>
      </dsp:txXfrm>
    </dsp:sp>
    <dsp:sp modelId="{DBE990AC-06B2-4547-9286-8912D7301F46}">
      <dsp:nvSpPr>
        <dsp:cNvPr id="0" name=""/>
        <dsp:cNvSpPr/>
      </dsp:nvSpPr>
      <dsp:spPr>
        <a:xfrm>
          <a:off x="6038642" y="0"/>
          <a:ext cx="2914877" cy="3238500"/>
        </a:xfrm>
        <a:prstGeom prst="roundRect">
          <a:avLst>
            <a:gd name="adj" fmla="val 5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ESOL ENTRY 2 LEVEL</a:t>
          </a:r>
        </a:p>
      </dsp:txBody>
      <dsp:txXfrm rot="16200000">
        <a:off x="5002345" y="1036297"/>
        <a:ext cx="2655570" cy="582975"/>
      </dsp:txXfrm>
    </dsp:sp>
    <dsp:sp modelId="{6448CDA8-8D39-44D1-A988-3DB740ED02F2}">
      <dsp:nvSpPr>
        <dsp:cNvPr id="0" name=""/>
        <dsp:cNvSpPr/>
      </dsp:nvSpPr>
      <dsp:spPr>
        <a:xfrm rot="5400000">
          <a:off x="5815524" y="2554464"/>
          <a:ext cx="475385" cy="43723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53BDD6-BF81-40CE-A6EB-B7534F190AB2}">
      <dsp:nvSpPr>
        <dsp:cNvPr id="0" name=""/>
        <dsp:cNvSpPr/>
      </dsp:nvSpPr>
      <dsp:spPr>
        <a:xfrm>
          <a:off x="6621618" y="0"/>
          <a:ext cx="2171583" cy="32385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577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300" kern="1200">
              <a:solidFill>
                <a:schemeClr val="tx1"/>
              </a:solidFill>
            </a:rPr>
            <a:t>ESOL everyday English: managing everyday life and money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chemeClr val="tx1"/>
              </a:solidFill>
            </a:rPr>
            <a:t>ESOL everyday English: life in the community 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chemeClr val="tx1"/>
              </a:solidFill>
            </a:rPr>
            <a:t>ESOL everyday English: communication for work and everyday situations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rgbClr val="002060"/>
              </a:solidFill>
            </a:rPr>
            <a:t>ESOL communication for work and everyday situations (entry 2) Ascentis Skills for Employment) </a:t>
          </a:r>
          <a:endParaRPr lang="en-GB" sz="1300" kern="1200">
            <a:solidFill>
              <a:schemeClr val="tx1"/>
            </a:solidFill>
          </a:endParaRP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chemeClr val="tx1"/>
              </a:solidFill>
            </a:rPr>
            <a:t>ESOL speaking and listening qualification </a:t>
          </a:r>
          <a:endParaRPr lang="en-GB" sz="1300" kern="1200">
            <a:solidFill>
              <a:schemeClr val="tx1"/>
            </a:solidFill>
            <a:cs typeface="Arial"/>
          </a:endParaRP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chemeClr val="tx1"/>
              </a:solidFill>
            </a:rPr>
            <a:t>ESOL reading qualification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chemeClr val="tx1"/>
              </a:solidFill>
            </a:rPr>
            <a:t>ESOL writing qualification</a:t>
          </a:r>
        </a:p>
      </dsp:txBody>
      <dsp:txXfrm>
        <a:off x="6621618" y="0"/>
        <a:ext cx="2171583" cy="3238500"/>
      </dsp:txXfrm>
    </dsp:sp>
    <dsp:sp modelId="{98BBF019-908C-431C-BB28-1A3522917819}">
      <dsp:nvSpPr>
        <dsp:cNvPr id="0" name=""/>
        <dsp:cNvSpPr/>
      </dsp:nvSpPr>
      <dsp:spPr>
        <a:xfrm>
          <a:off x="9055541" y="0"/>
          <a:ext cx="2914877" cy="3238500"/>
        </a:xfrm>
        <a:prstGeom prst="roundRect">
          <a:avLst>
            <a:gd name="adj" fmla="val 5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ESOL ENTRY 3 LEVEL</a:t>
          </a:r>
        </a:p>
      </dsp:txBody>
      <dsp:txXfrm rot="16200000">
        <a:off x="8019244" y="1036297"/>
        <a:ext cx="2655570" cy="582975"/>
      </dsp:txXfrm>
    </dsp:sp>
    <dsp:sp modelId="{F9EC6C2C-02B6-453E-967E-42F9B59F00A5}">
      <dsp:nvSpPr>
        <dsp:cNvPr id="0" name=""/>
        <dsp:cNvSpPr/>
      </dsp:nvSpPr>
      <dsp:spPr>
        <a:xfrm rot="5400000">
          <a:off x="8832423" y="2554464"/>
          <a:ext cx="475385" cy="43723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F245BC-5BA9-4D02-9959-7AF158BC92B1}">
      <dsp:nvSpPr>
        <dsp:cNvPr id="0" name=""/>
        <dsp:cNvSpPr/>
      </dsp:nvSpPr>
      <dsp:spPr>
        <a:xfrm>
          <a:off x="9638516" y="0"/>
          <a:ext cx="2171583" cy="32385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577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/>
            <a:buNone/>
          </a:pPr>
          <a:r>
            <a:rPr lang="en-GB" sz="1300" kern="1200">
              <a:solidFill>
                <a:srgbClr val="002060"/>
              </a:solidFill>
            </a:rPr>
            <a:t>ESOL speaking with confidence for women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/>
            <a:buNone/>
          </a:pPr>
          <a:r>
            <a:rPr lang="en-GB" sz="1300" kern="1200">
              <a:solidFill>
                <a:srgbClr val="002060"/>
              </a:solidFill>
            </a:rPr>
            <a:t>ESOL communication for work and everyday situations</a:t>
          </a:r>
          <a:endParaRPr lang="en-GB" sz="1300" kern="120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/>
            <a:buNone/>
          </a:pPr>
          <a:r>
            <a:rPr lang="en-GB" sz="1300" kern="1200">
              <a:solidFill>
                <a:srgbClr val="002060"/>
              </a:solidFill>
            </a:rPr>
            <a:t>ESOL: communication for work and everyday situations (entry 3 Ascentis Skills for Employment) 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/>
            <a:buNone/>
          </a:pPr>
          <a:r>
            <a:rPr lang="en-GB" sz="1300" kern="1200">
              <a:solidFill>
                <a:srgbClr val="002060"/>
              </a:solidFill>
            </a:rPr>
            <a:t>ESOL speaking and listening qualification 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chemeClr val="tx1"/>
              </a:solidFill>
            </a:rPr>
            <a:t>ESOL reading qualification</a:t>
          </a:r>
          <a:endParaRPr lang="en-GB" sz="1300" kern="120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/>
            <a:buNone/>
          </a:pPr>
          <a:r>
            <a:rPr lang="en-GB" sz="1300" kern="1200">
              <a:solidFill>
                <a:schemeClr val="tx1"/>
              </a:solidFill>
            </a:rPr>
            <a:t>ESOL writing qualification</a:t>
          </a:r>
        </a:p>
      </dsp:txBody>
      <dsp:txXfrm>
        <a:off x="9638516" y="0"/>
        <a:ext cx="2171583" cy="3238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5A7812-826B-4BC6-A0F5-E2239470A789}">
      <dsp:nvSpPr>
        <dsp:cNvPr id="0" name=""/>
        <dsp:cNvSpPr/>
      </dsp:nvSpPr>
      <dsp:spPr>
        <a:xfrm>
          <a:off x="78753" y="0"/>
          <a:ext cx="3900147" cy="3318933"/>
        </a:xfrm>
        <a:prstGeom prst="roundRect">
          <a:avLst>
            <a:gd name="adj" fmla="val 5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ESOL LEVEL 1</a:t>
          </a:r>
        </a:p>
      </dsp:txBody>
      <dsp:txXfrm rot="16200000">
        <a:off x="-891994" y="970747"/>
        <a:ext cx="2721525" cy="780029"/>
      </dsp:txXfrm>
    </dsp:sp>
    <dsp:sp modelId="{8A92745A-A960-4DD4-A520-CD075EDC96B8}">
      <dsp:nvSpPr>
        <dsp:cNvPr id="0" name=""/>
        <dsp:cNvSpPr/>
      </dsp:nvSpPr>
      <dsp:spPr>
        <a:xfrm>
          <a:off x="858782" y="0"/>
          <a:ext cx="2905609" cy="331893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1148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kern="1200">
              <a:solidFill>
                <a:srgbClr val="002060"/>
              </a:solidFill>
            </a:rPr>
            <a:t>ESOL everyday English: expressing ideas and opinions clearly  </a:t>
          </a:r>
          <a:endParaRPr lang="en-GB" sz="1200" kern="120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kern="1200">
              <a:solidFill>
                <a:srgbClr val="002060"/>
              </a:solidFill>
            </a:rPr>
            <a:t>ESOL everyday English: using English for life, work and the community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kern="1200">
              <a:solidFill>
                <a:srgbClr val="002060"/>
              </a:solidFill>
            </a:rPr>
            <a:t>Communication for Work and Everyday Situations </a:t>
          </a:r>
          <a:endParaRPr lang="en-US" sz="1200" b="1" kern="1200">
            <a:solidFill>
              <a:srgbClr val="003366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kern="1200">
              <a:solidFill>
                <a:srgbClr val="002060"/>
              </a:solidFill>
            </a:rPr>
            <a:t>ESOL: communication for work and everyday situations (level 1 Ascentis Skills for Employment)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kern="1200">
              <a:solidFill>
                <a:schemeClr val="tx1"/>
              </a:solidFill>
            </a:rPr>
            <a:t>ESOL speaking and listening qualification </a:t>
          </a:r>
          <a:endParaRPr lang="en-GB" sz="1200" kern="1200">
            <a:solidFill>
              <a:srgbClr val="002060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kern="1200">
              <a:solidFill>
                <a:srgbClr val="002060"/>
              </a:solidFill>
            </a:rPr>
            <a:t>ESOL reading qualification </a:t>
          </a:r>
          <a:endParaRPr lang="en-US" sz="1200" b="1" kern="1200">
            <a:solidFill>
              <a:srgbClr val="003366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kern="1200">
              <a:solidFill>
                <a:srgbClr val="002060"/>
              </a:solidFill>
            </a:rPr>
            <a:t>ESOL writing qualification</a:t>
          </a:r>
          <a:endParaRPr lang="en-GB" sz="1200" kern="1200"/>
        </a:p>
      </dsp:txBody>
      <dsp:txXfrm>
        <a:off x="858782" y="0"/>
        <a:ext cx="2905609" cy="3318933"/>
      </dsp:txXfrm>
    </dsp:sp>
    <dsp:sp modelId="{97371A41-8B0A-4AA3-9673-33C51995D9B7}">
      <dsp:nvSpPr>
        <dsp:cNvPr id="0" name=""/>
        <dsp:cNvSpPr/>
      </dsp:nvSpPr>
      <dsp:spPr>
        <a:xfrm>
          <a:off x="4037558" y="0"/>
          <a:ext cx="3900147" cy="3318933"/>
        </a:xfrm>
        <a:prstGeom prst="roundRect">
          <a:avLst>
            <a:gd name="adj" fmla="val 5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ESOL LEVEL 2</a:t>
          </a:r>
        </a:p>
      </dsp:txBody>
      <dsp:txXfrm rot="16200000">
        <a:off x="3066811" y="970747"/>
        <a:ext cx="2721525" cy="780029"/>
      </dsp:txXfrm>
    </dsp:sp>
    <dsp:sp modelId="{B80C0E77-4177-49E0-B11E-B84FCE02BF1F}">
      <dsp:nvSpPr>
        <dsp:cNvPr id="0" name=""/>
        <dsp:cNvSpPr/>
      </dsp:nvSpPr>
      <dsp:spPr>
        <a:xfrm rot="5400000">
          <a:off x="3813227" y="2552199"/>
          <a:ext cx="487664" cy="58502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749FE-E6C0-4676-B27A-CFBF4C301C5C}">
      <dsp:nvSpPr>
        <dsp:cNvPr id="0" name=""/>
        <dsp:cNvSpPr/>
      </dsp:nvSpPr>
      <dsp:spPr>
        <a:xfrm>
          <a:off x="4817588" y="0"/>
          <a:ext cx="2905609" cy="3318933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1148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kern="1200">
              <a:solidFill>
                <a:schemeClr val="tx1"/>
              </a:solidFill>
            </a:rPr>
            <a:t>ESOL speaking and listening qualification </a:t>
          </a:r>
          <a:endParaRPr lang="en-GB" sz="1200" kern="120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rgbClr val="002060"/>
              </a:solidFill>
            </a:rPr>
            <a:t>IELTS preparation </a:t>
          </a:r>
        </a:p>
      </dsp:txBody>
      <dsp:txXfrm>
        <a:off x="4817588" y="0"/>
        <a:ext cx="2905609" cy="3318933"/>
      </dsp:txXfrm>
    </dsp:sp>
    <dsp:sp modelId="{BA7A306F-F566-4DA6-A80C-E43A64F7C691}">
      <dsp:nvSpPr>
        <dsp:cNvPr id="0" name=""/>
        <dsp:cNvSpPr/>
      </dsp:nvSpPr>
      <dsp:spPr>
        <a:xfrm>
          <a:off x="8074211" y="0"/>
          <a:ext cx="3900147" cy="3318933"/>
        </a:xfrm>
        <a:prstGeom prst="roundRect">
          <a:avLst>
            <a:gd name="adj" fmla="val 5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MOVING TO FUNCTIONAL SKILLS</a:t>
          </a:r>
        </a:p>
      </dsp:txBody>
      <dsp:txXfrm rot="16200000">
        <a:off x="7103463" y="970747"/>
        <a:ext cx="2721525" cy="780029"/>
      </dsp:txXfrm>
    </dsp:sp>
    <dsp:sp modelId="{5688F6E7-1440-4A54-A4EF-53D371EC81B3}">
      <dsp:nvSpPr>
        <dsp:cNvPr id="0" name=""/>
        <dsp:cNvSpPr/>
      </dsp:nvSpPr>
      <dsp:spPr>
        <a:xfrm rot="5400000">
          <a:off x="7849879" y="2552199"/>
          <a:ext cx="487664" cy="58502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4718C7-4977-43A4-AABE-5488FB4B7910}">
      <dsp:nvSpPr>
        <dsp:cNvPr id="0" name=""/>
        <dsp:cNvSpPr/>
      </dsp:nvSpPr>
      <dsp:spPr>
        <a:xfrm>
          <a:off x="8854240" y="0"/>
          <a:ext cx="2905609" cy="331893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1148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chemeClr val="tx1"/>
              </a:solidFill>
            </a:rPr>
            <a:t>English writing skills: building clear and accurate sentences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chemeClr val="tx1"/>
              </a:solidFill>
            </a:rPr>
            <a:t>English grammar skills: using tenses and sentence structures confidently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chemeClr val="tx1"/>
              </a:solidFill>
            </a:rPr>
            <a:t>English writing skills: Improving spelling, punctuation and proofreading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chemeClr val="tx1"/>
              </a:solidFill>
            </a:rPr>
            <a:t>English writing skills: developing clear and structured writing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chemeClr val="tx1"/>
              </a:solidFill>
            </a:rPr>
            <a:t>Bridging from ESOL to Functional Skills: reading with confidence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chemeClr val="tx1"/>
              </a:solidFill>
            </a:rPr>
            <a:t>Bridging from ESOL to Functional Skills: write with confidence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chemeClr val="tx1"/>
              </a:solidFill>
            </a:rPr>
            <a:t>Bridging from ESOL to Functional Skills: English in the workplace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>
            <a:solidFill>
              <a:schemeClr val="tx1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>
            <a:solidFill>
              <a:schemeClr val="tx1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>
            <a:solidFill>
              <a:schemeClr val="tx1"/>
            </a:solidFill>
          </a:endParaRPr>
        </a:p>
      </dsp:txBody>
      <dsp:txXfrm>
        <a:off x="8854240" y="0"/>
        <a:ext cx="2905609" cy="33189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990AC-06B2-4547-9286-8912D7301F46}">
      <dsp:nvSpPr>
        <dsp:cNvPr id="0" name=""/>
        <dsp:cNvSpPr/>
      </dsp:nvSpPr>
      <dsp:spPr>
        <a:xfrm>
          <a:off x="2221" y="0"/>
          <a:ext cx="5656650" cy="5549462"/>
        </a:xfrm>
        <a:prstGeom prst="roundRect">
          <a:avLst>
            <a:gd name="adj" fmla="val 5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47447" rIns="191135" bIns="0" numCol="1" spcCol="1270" anchor="t" anchorCtr="0">
          <a:noAutofit/>
        </a:bodyPr>
        <a:lstStyle/>
        <a:p>
          <a:pPr marL="0" lvl="0" indent="0" algn="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300" kern="1200"/>
            <a:t>EMPLOYABILITY</a:t>
          </a:r>
        </a:p>
      </dsp:txBody>
      <dsp:txXfrm rot="16200000">
        <a:off x="-1707393" y="1709614"/>
        <a:ext cx="4550558" cy="1131330"/>
      </dsp:txXfrm>
    </dsp:sp>
    <dsp:sp modelId="{A853BDD6-BF81-40CE-A6EB-B7534F190AB2}">
      <dsp:nvSpPr>
        <dsp:cNvPr id="0" name=""/>
        <dsp:cNvSpPr/>
      </dsp:nvSpPr>
      <dsp:spPr>
        <a:xfrm>
          <a:off x="1133551" y="0"/>
          <a:ext cx="4214204" cy="554946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900" kern="1200">
              <a:solidFill>
                <a:schemeClr val="tx1"/>
              </a:solidFill>
            </a:rPr>
            <a:t>Work experience: ESOL for early education and childcare part 1 (ESOL level 1)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900" kern="1200">
              <a:solidFill>
                <a:schemeClr val="tx1"/>
              </a:solidFill>
            </a:rPr>
            <a:t>Work experience: ESOL for early education and childcare part 2 (ESOL level 1)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900" kern="1200">
              <a:solidFill>
                <a:schemeClr val="tx1"/>
              </a:solidFill>
            </a:rPr>
            <a:t>ESOL for health and care: learning about the sector (ESOL level 1)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900" kern="1200">
              <a:solidFill>
                <a:schemeClr val="tx1"/>
              </a:solidFill>
            </a:rPr>
            <a:t>ESOL for health and care: preparing for the qualification (ESOL level 1)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900" kern="1200">
              <a:solidFill>
                <a:schemeClr val="tx1"/>
              </a:solidFill>
            </a:rPr>
            <a:t>Work experience: becoming an ESOL teaching assistant (level 1)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900" kern="1200">
              <a:solidFill>
                <a:schemeClr val="tx1"/>
              </a:solidFill>
            </a:rPr>
            <a:t>Work experience: starting a volunteering role (level 1)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900" kern="1200">
              <a:solidFill>
                <a:schemeClr val="tx1"/>
              </a:solidFill>
            </a:rPr>
            <a:t>Work experience: volunteer at a local food charity (level 1)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900" kern="1200">
              <a:solidFill>
                <a:schemeClr val="tx1"/>
              </a:solidFill>
            </a:rPr>
            <a:t>Prepare for British Sign Language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900" kern="1200">
              <a:solidFill>
                <a:schemeClr val="tx1"/>
              </a:solidFill>
            </a:rPr>
            <a:t>British Sign Language Award (level1)</a:t>
          </a:r>
        </a:p>
      </dsp:txBody>
      <dsp:txXfrm>
        <a:off x="1133551" y="0"/>
        <a:ext cx="4214204" cy="5549462"/>
      </dsp:txXfrm>
    </dsp:sp>
    <dsp:sp modelId="{A2EDD013-18C7-41D1-98C8-F904E3D68C47}">
      <dsp:nvSpPr>
        <dsp:cNvPr id="0" name=""/>
        <dsp:cNvSpPr/>
      </dsp:nvSpPr>
      <dsp:spPr>
        <a:xfrm>
          <a:off x="5856853" y="0"/>
          <a:ext cx="5656650" cy="5549462"/>
        </a:xfrm>
        <a:prstGeom prst="roundRect">
          <a:avLst>
            <a:gd name="adj" fmla="val 5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47447" rIns="191135" bIns="0" numCol="1" spcCol="1270" anchor="t" anchorCtr="0">
          <a:noAutofit/>
        </a:bodyPr>
        <a:lstStyle/>
        <a:p>
          <a:pPr marL="0" lvl="0" indent="0" algn="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300" kern="1200"/>
            <a:t>DIGITAL </a:t>
          </a:r>
        </a:p>
      </dsp:txBody>
      <dsp:txXfrm rot="16200000">
        <a:off x="4147239" y="1709614"/>
        <a:ext cx="4550558" cy="1131330"/>
      </dsp:txXfrm>
    </dsp:sp>
    <dsp:sp modelId="{A4440EAB-B10D-43F4-B60C-1F87852A085B}">
      <dsp:nvSpPr>
        <dsp:cNvPr id="0" name=""/>
        <dsp:cNvSpPr/>
      </dsp:nvSpPr>
      <dsp:spPr>
        <a:xfrm rot="5400000" flipH="1" flipV="1">
          <a:off x="5700298" y="5461063"/>
          <a:ext cx="53628" cy="5197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0FD9C5-B2C3-447E-9D6E-9CE27879C451}">
      <dsp:nvSpPr>
        <dsp:cNvPr id="0" name=""/>
        <dsp:cNvSpPr/>
      </dsp:nvSpPr>
      <dsp:spPr>
        <a:xfrm>
          <a:off x="6988183" y="0"/>
          <a:ext cx="4214204" cy="554946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5151" rIns="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/>
              </a:solidFill>
            </a:rPr>
            <a:t>First steps in digital skills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/>
              </a:solidFill>
            </a:rPr>
            <a:t>Becoming confident in digital skills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/>
              </a:solidFill>
            </a:rPr>
            <a:t>Prepare for your Essential Digital Skills qualification (entry 3)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/>
              </a:solidFill>
            </a:rPr>
            <a:t>Essential Digital Skills qualification (entry 3)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/>
              </a:solidFill>
            </a:rPr>
            <a:t>Your voice: write and design the student newsletter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/>
              </a:solidFill>
            </a:rPr>
            <a:t>Prepare for your Essential Digital Skills qualification (level 1)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/>
              </a:solidFill>
            </a:rPr>
            <a:t>Essential Digital Skills qualification (level 1)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/>
              </a:solidFill>
            </a:rPr>
            <a:t>Start or grow your business with digital marketing (level1-2)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/>
              </a:solidFill>
            </a:rPr>
            <a:t>Word, Excel, PowerPoint for work and life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>
            <a:solidFill>
              <a:schemeClr val="tx1"/>
            </a:solidFill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>
            <a:solidFill>
              <a:schemeClr val="tx1"/>
            </a:solidFill>
          </a:endParaRPr>
        </a:p>
      </dsp:txBody>
      <dsp:txXfrm>
        <a:off x="6988183" y="0"/>
        <a:ext cx="4214204" cy="55494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990AC-06B2-4547-9286-8912D7301F46}">
      <dsp:nvSpPr>
        <dsp:cNvPr id="0" name=""/>
        <dsp:cNvSpPr/>
      </dsp:nvSpPr>
      <dsp:spPr>
        <a:xfrm>
          <a:off x="15514" y="0"/>
          <a:ext cx="5656650" cy="5759669"/>
        </a:xfrm>
        <a:prstGeom prst="roundRect">
          <a:avLst>
            <a:gd name="adj" fmla="val 5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22885" rIns="288925" bIns="0" numCol="1" spcCol="1270" anchor="t" anchorCtr="0">
          <a:noAutofit/>
        </a:bodyPr>
        <a:lstStyle/>
        <a:p>
          <a:pPr marL="0" lvl="0" indent="0" algn="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/>
            <a:t>ENGLISH</a:t>
          </a:r>
        </a:p>
      </dsp:txBody>
      <dsp:txXfrm rot="16200000">
        <a:off x="-1780285" y="1795799"/>
        <a:ext cx="4722928" cy="1131330"/>
      </dsp:txXfrm>
    </dsp:sp>
    <dsp:sp modelId="{A853BDD6-BF81-40CE-A6EB-B7534F190AB2}">
      <dsp:nvSpPr>
        <dsp:cNvPr id="0" name=""/>
        <dsp:cNvSpPr/>
      </dsp:nvSpPr>
      <dsp:spPr>
        <a:xfrm>
          <a:off x="1146844" y="0"/>
          <a:ext cx="4214204" cy="575966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>
              <a:solidFill>
                <a:schemeClr val="tx1"/>
              </a:solidFill>
            </a:rPr>
            <a:t>English writing skills: sentence, spelling, and punctuation (level 2)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>
              <a:solidFill>
                <a:schemeClr val="tx1"/>
              </a:solidFill>
            </a:rPr>
            <a:t>Vocational skills: speaking with confidence at work (level 2)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>
              <a:solidFill>
                <a:schemeClr val="tx1"/>
              </a:solidFill>
            </a:rPr>
            <a:t>English grammar skills made easy - express yourself with confidence (level 2)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>
              <a:solidFill>
                <a:schemeClr val="tx1"/>
              </a:solidFill>
            </a:rPr>
            <a:t>Vocational skills: professional communication skills for care and support roles (level 2)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>
              <a:solidFill>
                <a:schemeClr val="tx1"/>
              </a:solidFill>
            </a:rPr>
            <a:t>Vocational skills: professional writing skills - emails, letters and reports (level 2)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>
              <a:solidFill>
                <a:schemeClr val="tx1"/>
              </a:solidFill>
            </a:rPr>
            <a:t>Vocational skills: speaking with confidence at work (level 2)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>
              <a:solidFill>
                <a:schemeClr val="tx1"/>
              </a:solidFill>
            </a:rPr>
            <a:t>Preparing for Functional Skills English (level 1 &amp; 2)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>
              <a:solidFill>
                <a:schemeClr val="tx1"/>
              </a:solidFill>
            </a:rPr>
            <a:t>Getting ready for Functional Skills English (level 1 &amp; 2)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>
              <a:solidFill>
                <a:schemeClr val="tx1"/>
              </a:solidFill>
            </a:rPr>
            <a:t>Functional Skills English qualification (level 1 &amp; 2)</a:t>
          </a:r>
        </a:p>
      </dsp:txBody>
      <dsp:txXfrm>
        <a:off x="1146844" y="0"/>
        <a:ext cx="4214204" cy="5759669"/>
      </dsp:txXfrm>
    </dsp:sp>
    <dsp:sp modelId="{A2EDD013-18C7-41D1-98C8-F904E3D68C47}">
      <dsp:nvSpPr>
        <dsp:cNvPr id="0" name=""/>
        <dsp:cNvSpPr/>
      </dsp:nvSpPr>
      <dsp:spPr>
        <a:xfrm>
          <a:off x="5856853" y="0"/>
          <a:ext cx="5656650" cy="5759669"/>
        </a:xfrm>
        <a:prstGeom prst="roundRect">
          <a:avLst>
            <a:gd name="adj" fmla="val 5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22885" rIns="288925" bIns="0" numCol="1" spcCol="1270" anchor="t" anchorCtr="0">
          <a:noAutofit/>
        </a:bodyPr>
        <a:lstStyle/>
        <a:p>
          <a:pPr marL="0" lvl="0" indent="0" algn="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/>
            <a:t>MATHS </a:t>
          </a:r>
        </a:p>
      </dsp:txBody>
      <dsp:txXfrm rot="16200000">
        <a:off x="4061054" y="1795799"/>
        <a:ext cx="4722928" cy="1131330"/>
      </dsp:txXfrm>
    </dsp:sp>
    <dsp:sp modelId="{A4440EAB-B10D-43F4-B60C-1F87852A085B}">
      <dsp:nvSpPr>
        <dsp:cNvPr id="0" name=""/>
        <dsp:cNvSpPr/>
      </dsp:nvSpPr>
      <dsp:spPr>
        <a:xfrm rot="5400000">
          <a:off x="5677709" y="5652245"/>
          <a:ext cx="98807" cy="45717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0FD9C5-B2C3-447E-9D6E-9CE27879C451}">
      <dsp:nvSpPr>
        <dsp:cNvPr id="0" name=""/>
        <dsp:cNvSpPr/>
      </dsp:nvSpPr>
      <dsp:spPr>
        <a:xfrm>
          <a:off x="6988183" y="0"/>
          <a:ext cx="4214204" cy="575966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>
              <a:solidFill>
                <a:schemeClr val="tx1"/>
              </a:solidFill>
            </a:rPr>
            <a:t>Becoming  confident with numbers - mental maths (Entry 3)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>
              <a:solidFill>
                <a:schemeClr val="tx1"/>
              </a:solidFill>
            </a:rPr>
            <a:t>Becoming confident with numbers - shapes and measurements (Entry 3)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>
              <a:solidFill>
                <a:schemeClr val="tx1"/>
              </a:solidFill>
            </a:rPr>
            <a:t>Maths for work and life (entry 3)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>
              <a:solidFill>
                <a:schemeClr val="tx1"/>
              </a:solidFill>
            </a:rPr>
            <a:t>Becoming confident with numbers: in health and care (entry 3)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>
              <a:solidFill>
                <a:schemeClr val="tx1"/>
              </a:solidFill>
            </a:rPr>
            <a:t>Becoming confident with numbers: handling information and data (entry 3)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>
              <a:solidFill>
                <a:schemeClr val="tx1"/>
              </a:solidFill>
            </a:rPr>
            <a:t>Preparing for Functional Skills Maths (level 1 &amp; 2)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solidFill>
                <a:schemeClr val="tx1"/>
              </a:solidFill>
            </a:rPr>
            <a:t>Getting ready for Functional Skills Maths (level 1 &amp; 2)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solidFill>
                <a:schemeClr val="tx1"/>
              </a:solidFill>
            </a:rPr>
            <a:t>Functional Skills Maths qualification (level 1 &amp; 2)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>
            <a:solidFill>
              <a:schemeClr val="tx1"/>
            </a:solidFill>
          </a:endParaRPr>
        </a:p>
      </dsp:txBody>
      <dsp:txXfrm>
        <a:off x="6988183" y="0"/>
        <a:ext cx="4214204" cy="57596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7" y="0"/>
            <a:ext cx="2946400" cy="49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243"/>
            <a:ext cx="2946400" cy="49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7" y="9428243"/>
            <a:ext cx="2946400" cy="49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9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3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5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7976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5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308FF539-9A6F-CF14-CAB0-7005CEC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5:notes">
            <a:extLst>
              <a:ext uri="{FF2B5EF4-FFF2-40B4-BE49-F238E27FC236}">
                <a16:creationId xmlns:a16="http://schemas.microsoft.com/office/drawing/2014/main" id="{FA9AB935-80A8-7D1C-0C2C-1CAF763103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5:notes">
            <a:extLst>
              <a:ext uri="{FF2B5EF4-FFF2-40B4-BE49-F238E27FC236}">
                <a16:creationId xmlns:a16="http://schemas.microsoft.com/office/drawing/2014/main" id="{A194BCBC-E21E-79F8-C5A1-EC075120E4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7379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9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2635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C364C2C6-6939-F161-9CA7-D074CB162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5:notes">
            <a:extLst>
              <a:ext uri="{FF2B5EF4-FFF2-40B4-BE49-F238E27FC236}">
                <a16:creationId xmlns:a16="http://schemas.microsoft.com/office/drawing/2014/main" id="{2C1418BE-71E7-84A4-687F-D70FAA0845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5:notes">
            <a:extLst>
              <a:ext uri="{FF2B5EF4-FFF2-40B4-BE49-F238E27FC236}">
                <a16:creationId xmlns:a16="http://schemas.microsoft.com/office/drawing/2014/main" id="{3C217310-51F8-B64C-3725-8C99212345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0723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0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2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3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1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7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>
          <a:extLst>
            <a:ext uri="{FF2B5EF4-FFF2-40B4-BE49-F238E27FC236}">
              <a16:creationId xmlns:a16="http://schemas.microsoft.com/office/drawing/2014/main" id="{DB8F0727-03B4-320C-9997-7C3F85E7C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1:notes">
            <a:extLst>
              <a:ext uri="{FF2B5EF4-FFF2-40B4-BE49-F238E27FC236}">
                <a16:creationId xmlns:a16="http://schemas.microsoft.com/office/drawing/2014/main" id="{5198F3F8-FBFE-2D58-A1DB-46C0F3D552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51:notes">
            <a:extLst>
              <a:ext uri="{FF2B5EF4-FFF2-40B4-BE49-F238E27FC236}">
                <a16:creationId xmlns:a16="http://schemas.microsoft.com/office/drawing/2014/main" id="{AD435F6C-7034-4A95-F4FF-4FCFDCDC60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8976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9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77907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60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>
          <a:extLst>
            <a:ext uri="{FF2B5EF4-FFF2-40B4-BE49-F238E27FC236}">
              <a16:creationId xmlns:a16="http://schemas.microsoft.com/office/drawing/2014/main" id="{7D29D0C2-D7E7-64B7-5C66-50ADF0CB4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1:notes">
            <a:extLst>
              <a:ext uri="{FF2B5EF4-FFF2-40B4-BE49-F238E27FC236}">
                <a16:creationId xmlns:a16="http://schemas.microsoft.com/office/drawing/2014/main" id="{1563F96A-2B81-D22A-36D0-481FD23D10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51:notes">
            <a:extLst>
              <a:ext uri="{FF2B5EF4-FFF2-40B4-BE49-F238E27FC236}">
                <a16:creationId xmlns:a16="http://schemas.microsoft.com/office/drawing/2014/main" id="{56EDFDF7-B774-EE2C-FBAF-9F62192611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50523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6:notes"/>
          <p:cNvSpPr txBox="1">
            <a:spLocks noGrp="1"/>
          </p:cNvSpPr>
          <p:nvPr>
            <p:ph type="body" idx="1"/>
          </p:nvPr>
        </p:nvSpPr>
        <p:spPr>
          <a:xfrm>
            <a:off x="685800" y="4342706"/>
            <a:ext cx="5486400" cy="4114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8:notes"/>
          <p:cNvSpPr txBox="1">
            <a:spLocks noGrp="1"/>
          </p:cNvSpPr>
          <p:nvPr>
            <p:ph type="body" idx="1"/>
          </p:nvPr>
        </p:nvSpPr>
        <p:spPr>
          <a:xfrm>
            <a:off x="685800" y="4342706"/>
            <a:ext cx="5486400" cy="4114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60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9086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>
          <a:extLst>
            <a:ext uri="{FF2B5EF4-FFF2-40B4-BE49-F238E27FC236}">
              <a16:creationId xmlns:a16="http://schemas.microsoft.com/office/drawing/2014/main" id="{711DBBE9-00BA-9A38-FC5D-75E898BDE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1:notes">
            <a:extLst>
              <a:ext uri="{FF2B5EF4-FFF2-40B4-BE49-F238E27FC236}">
                <a16:creationId xmlns:a16="http://schemas.microsoft.com/office/drawing/2014/main" id="{0C7D356E-065D-2DFB-2A65-E0FF592D78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51:notes">
            <a:extLst>
              <a:ext uri="{FF2B5EF4-FFF2-40B4-BE49-F238E27FC236}">
                <a16:creationId xmlns:a16="http://schemas.microsoft.com/office/drawing/2014/main" id="{13680021-A902-C672-6ACA-FC4E6EFD5B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56581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62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62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35199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62:notes"/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83769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>
          <a:extLst>
            <a:ext uri="{FF2B5EF4-FFF2-40B4-BE49-F238E27FC236}">
              <a16:creationId xmlns:a16="http://schemas.microsoft.com/office/drawing/2014/main" id="{AA9CCDE2-E89A-931C-2295-856BB846D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1:notes">
            <a:extLst>
              <a:ext uri="{FF2B5EF4-FFF2-40B4-BE49-F238E27FC236}">
                <a16:creationId xmlns:a16="http://schemas.microsoft.com/office/drawing/2014/main" id="{F136F10B-61DB-52AD-A372-AF92E070CB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51:notes">
            <a:extLst>
              <a:ext uri="{FF2B5EF4-FFF2-40B4-BE49-F238E27FC236}">
                <a16:creationId xmlns:a16="http://schemas.microsoft.com/office/drawing/2014/main" id="{47EBEA0E-BF71-9F4E-42CE-D7B8FD4CF5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53117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>
          <a:extLst>
            <a:ext uri="{FF2B5EF4-FFF2-40B4-BE49-F238E27FC236}">
              <a16:creationId xmlns:a16="http://schemas.microsoft.com/office/drawing/2014/main" id="{3FADAEF9-B80A-3640-0A44-792B0A52C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:notes">
            <a:extLst>
              <a:ext uri="{FF2B5EF4-FFF2-40B4-BE49-F238E27FC236}">
                <a16:creationId xmlns:a16="http://schemas.microsoft.com/office/drawing/2014/main" id="{D4F0335B-70C1-0DF1-2FA4-700471A0D1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15709"/>
            <a:ext cx="5438775" cy="446651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8:notes">
            <a:extLst>
              <a:ext uri="{FF2B5EF4-FFF2-40B4-BE49-F238E27FC236}">
                <a16:creationId xmlns:a16="http://schemas.microsoft.com/office/drawing/2014/main" id="{C8897E5D-E32D-CC53-68AB-EF9F66BCFA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7340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5"/>
          <p:cNvSpPr txBox="1">
            <a:spLocks noGrp="1"/>
          </p:cNvSpPr>
          <p:nvPr>
            <p:ph type="ctrTitle"/>
          </p:nvPr>
        </p:nvSpPr>
        <p:spPr>
          <a:xfrm>
            <a:off x="838201" y="1122363"/>
            <a:ext cx="7186126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5"/>
          <p:cNvSpPr txBox="1">
            <a:spLocks noGrp="1"/>
          </p:cNvSpPr>
          <p:nvPr>
            <p:ph type="subTitle" idx="1"/>
          </p:nvPr>
        </p:nvSpPr>
        <p:spPr>
          <a:xfrm>
            <a:off x="838200" y="3602038"/>
            <a:ext cx="7186127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74"/>
          <p:cNvSpPr txBox="1">
            <a:spLocks noGrp="1"/>
          </p:cNvSpPr>
          <p:nvPr>
            <p:ph type="title"/>
          </p:nvPr>
        </p:nvSpPr>
        <p:spPr>
          <a:xfrm>
            <a:off x="838200" y="1138"/>
            <a:ext cx="977061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4"/>
          <p:cNvSpPr txBox="1">
            <a:spLocks noGrp="1"/>
          </p:cNvSpPr>
          <p:nvPr>
            <p:ph type="body" idx="1"/>
          </p:nvPr>
        </p:nvSpPr>
        <p:spPr>
          <a:xfrm>
            <a:off x="838200" y="160368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5"/>
          <p:cNvSpPr txBox="1">
            <a:spLocks noGrp="1"/>
          </p:cNvSpPr>
          <p:nvPr>
            <p:ph type="body" idx="1"/>
          </p:nvPr>
        </p:nvSpPr>
        <p:spPr>
          <a:xfrm>
            <a:off x="838200" y="1603682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75"/>
          <p:cNvSpPr txBox="1">
            <a:spLocks noGrp="1"/>
          </p:cNvSpPr>
          <p:nvPr>
            <p:ph type="body" idx="2"/>
          </p:nvPr>
        </p:nvSpPr>
        <p:spPr>
          <a:xfrm>
            <a:off x="6172200" y="1603682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5"/>
          <p:cNvSpPr txBox="1">
            <a:spLocks noGrp="1"/>
          </p:cNvSpPr>
          <p:nvPr>
            <p:ph type="title"/>
          </p:nvPr>
        </p:nvSpPr>
        <p:spPr>
          <a:xfrm>
            <a:off x="838200" y="1135"/>
            <a:ext cx="976173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6"/>
          <p:cNvSpPr txBox="1">
            <a:spLocks noGrp="1"/>
          </p:cNvSpPr>
          <p:nvPr>
            <p:ph type="title"/>
          </p:nvPr>
        </p:nvSpPr>
        <p:spPr>
          <a:xfrm>
            <a:off x="838200" y="1135"/>
            <a:ext cx="976173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7"/>
          <p:cNvSpPr txBox="1">
            <a:spLocks noGrp="1"/>
          </p:cNvSpPr>
          <p:nvPr>
            <p:ph type="title"/>
          </p:nvPr>
        </p:nvSpPr>
        <p:spPr>
          <a:xfrm>
            <a:off x="838200" y="1138"/>
            <a:ext cx="977061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7"/>
          <p:cNvSpPr txBox="1">
            <a:spLocks noGrp="1"/>
          </p:cNvSpPr>
          <p:nvPr>
            <p:ph type="body" idx="1"/>
          </p:nvPr>
        </p:nvSpPr>
        <p:spPr>
          <a:xfrm>
            <a:off x="838200" y="160368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9"/>
          <p:cNvSpPr txBox="1">
            <a:spLocks noGrp="1"/>
          </p:cNvSpPr>
          <p:nvPr>
            <p:ph type="title"/>
          </p:nvPr>
        </p:nvSpPr>
        <p:spPr>
          <a:xfrm>
            <a:off x="838200" y="1135"/>
            <a:ext cx="976173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2"/>
          <p:cNvSpPr txBox="1">
            <a:spLocks noGrp="1"/>
          </p:cNvSpPr>
          <p:nvPr>
            <p:ph type="ctrTitle"/>
          </p:nvPr>
        </p:nvSpPr>
        <p:spPr>
          <a:xfrm>
            <a:off x="838201" y="1122363"/>
            <a:ext cx="7186126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2"/>
          <p:cNvSpPr txBox="1">
            <a:spLocks noGrp="1"/>
          </p:cNvSpPr>
          <p:nvPr>
            <p:ph type="subTitle" idx="1"/>
          </p:nvPr>
        </p:nvSpPr>
        <p:spPr>
          <a:xfrm>
            <a:off x="838200" y="3602038"/>
            <a:ext cx="7186127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3"/>
          <p:cNvSpPr txBox="1">
            <a:spLocks noGrp="1"/>
          </p:cNvSpPr>
          <p:nvPr>
            <p:ph type="body" idx="1"/>
          </p:nvPr>
        </p:nvSpPr>
        <p:spPr>
          <a:xfrm>
            <a:off x="838200" y="1603682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73"/>
          <p:cNvSpPr txBox="1">
            <a:spLocks noGrp="1"/>
          </p:cNvSpPr>
          <p:nvPr>
            <p:ph type="body" idx="2"/>
          </p:nvPr>
        </p:nvSpPr>
        <p:spPr>
          <a:xfrm>
            <a:off x="6172200" y="1603682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3"/>
          <p:cNvSpPr txBox="1">
            <a:spLocks noGrp="1"/>
          </p:cNvSpPr>
          <p:nvPr>
            <p:ph type="title"/>
          </p:nvPr>
        </p:nvSpPr>
        <p:spPr>
          <a:xfrm>
            <a:off x="838200" y="1135"/>
            <a:ext cx="976173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type="obj">
  <p:cSld name="1_Title and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0" y="0"/>
            <a:ext cx="4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4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marR="0" lvl="0" indent="-482588" algn="l">
              <a:lnSpc>
                <a:spcPct val="9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●"/>
              <a:defRPr sz="3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457189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●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426708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40385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7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0385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7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0385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7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0385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7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0385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7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dt" idx="10"/>
          </p:nvPr>
        </p:nvSpPr>
        <p:spPr>
          <a:xfrm>
            <a:off x="3251200" y="6248400"/>
            <a:ext cx="2840400" cy="4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ftr" idx="11"/>
          </p:nvPr>
        </p:nvSpPr>
        <p:spPr>
          <a:xfrm>
            <a:off x="7721600" y="6248400"/>
            <a:ext cx="3862800" cy="4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sldNum" idx="12"/>
          </p:nvPr>
        </p:nvSpPr>
        <p:spPr>
          <a:xfrm>
            <a:off x="112183" y="6242051"/>
            <a:ext cx="783200" cy="4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3467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3467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3467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3467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3467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3467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3467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3467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3467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987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7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4"/>
          <p:cNvSpPr txBox="1">
            <a:spLocks noGrp="1"/>
          </p:cNvSpPr>
          <p:nvPr>
            <p:ph type="title"/>
          </p:nvPr>
        </p:nvSpPr>
        <p:spPr>
          <a:xfrm>
            <a:off x="838200" y="1135"/>
            <a:ext cx="976173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4"/>
          <p:cNvSpPr txBox="1">
            <a:spLocks noGrp="1"/>
          </p:cNvSpPr>
          <p:nvPr>
            <p:ph type="body" idx="1"/>
          </p:nvPr>
        </p:nvSpPr>
        <p:spPr>
          <a:xfrm>
            <a:off x="838200" y="160368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6"/>
          <p:cNvSpPr txBox="1">
            <a:spLocks noGrp="1"/>
          </p:cNvSpPr>
          <p:nvPr>
            <p:ph type="title"/>
          </p:nvPr>
        </p:nvSpPr>
        <p:spPr>
          <a:xfrm>
            <a:off x="838200" y="1135"/>
            <a:ext cx="976173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66"/>
          <p:cNvSpPr txBox="1">
            <a:spLocks noGrp="1"/>
          </p:cNvSpPr>
          <p:nvPr>
            <p:ph type="body" idx="1"/>
          </p:nvPr>
        </p:nvSpPr>
        <p:spPr>
          <a:xfrm>
            <a:off x="838200" y="160368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D9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2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Victoria.holmes@towerhamlets.gov.uk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learnerservices@towerhamlets.gov.uk" TargetMode="External"/><Relationship Id="rId5" Type="http://schemas.openxmlformats.org/officeDocument/2006/relationships/hyperlink" Target="mailto:Nicholas.beer@towerhamlets.gov.uk" TargetMode="External"/><Relationship Id="rId4" Type="http://schemas.openxmlformats.org/officeDocument/2006/relationships/hyperlink" Target="mailto:Nikki.Chatha@towerhamlets.gov.uk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resource/23330917/safeguardin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ISL.Safeguarding@towerhamlets.gov.uk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 txBox="1">
            <a:spLocks noGrp="1"/>
          </p:cNvSpPr>
          <p:nvPr>
            <p:ph type="ctrTitle"/>
          </p:nvPr>
        </p:nvSpPr>
        <p:spPr>
          <a:xfrm>
            <a:off x="852311" y="1122363"/>
            <a:ext cx="8934449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>
                <a:solidFill>
                  <a:schemeClr val="bg1"/>
                </a:solidFill>
              </a:rPr>
              <a:t>Welcome to Idea Store Learning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59" name="Google Shape;59;p7"/>
          <p:cNvSpPr txBox="1">
            <a:spLocks noGrp="1"/>
          </p:cNvSpPr>
          <p:nvPr>
            <p:ph type="subTitle" idx="1"/>
          </p:nvPr>
        </p:nvSpPr>
        <p:spPr>
          <a:xfrm>
            <a:off x="838200" y="3602038"/>
            <a:ext cx="7186613" cy="663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GB" sz="3200" b="1">
                <a:solidFill>
                  <a:schemeClr val="bg1"/>
                </a:solidFill>
              </a:rPr>
              <a:t>2026-27</a:t>
            </a:r>
            <a:endParaRPr sz="32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>
            <a:spLocks noGrp="1"/>
          </p:cNvSpPr>
          <p:nvPr>
            <p:ph type="title"/>
          </p:nvPr>
        </p:nvSpPr>
        <p:spPr>
          <a:xfrm>
            <a:off x="838200" y="1138"/>
            <a:ext cx="977061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4400"/>
              <a:buFont typeface="Arial"/>
              <a:buNone/>
            </a:pPr>
            <a:r>
              <a:rPr lang="en-US"/>
              <a:t>Today we will talk about…</a:t>
            </a:r>
            <a:br>
              <a:rPr lang="en-US"/>
            </a:br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body" idx="1"/>
          </p:nvPr>
        </p:nvSpPr>
        <p:spPr>
          <a:xfrm>
            <a:off x="838200" y="1465729"/>
            <a:ext cx="10515600" cy="44892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-457200">
              <a:buSzPts val="2800"/>
            </a:pPr>
            <a:r>
              <a:rPr lang="en-GB"/>
              <a:t>Your course</a:t>
            </a:r>
          </a:p>
          <a:p>
            <a:pPr indent="-457200">
              <a:buSzPts val="2800"/>
            </a:pPr>
            <a:r>
              <a:rPr lang="en-GB"/>
              <a:t>Learning and attendance</a:t>
            </a:r>
          </a:p>
          <a:p>
            <a:pPr indent="-457200">
              <a:buSzPts val="2800"/>
            </a:pPr>
            <a:r>
              <a:rPr lang="en-GB"/>
              <a:t>Staying safe and getting help</a:t>
            </a:r>
          </a:p>
          <a:p>
            <a:pPr indent="-457200">
              <a:buSzPts val="2800"/>
            </a:pPr>
            <a:r>
              <a:rPr lang="en-GB"/>
              <a:t>Support and your next steps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9"/>
          <p:cNvSpPr txBox="1">
            <a:spLocks noGrp="1"/>
          </p:cNvSpPr>
          <p:nvPr>
            <p:ph type="title"/>
          </p:nvPr>
        </p:nvSpPr>
        <p:spPr>
          <a:xfrm>
            <a:off x="838200" y="1138"/>
            <a:ext cx="977061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4400"/>
              <a:buFont typeface="Arial"/>
              <a:buNone/>
            </a:pPr>
            <a:r>
              <a:rPr lang="en-US"/>
              <a:t>Welcome to your course</a:t>
            </a:r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body" idx="1"/>
          </p:nvPr>
        </p:nvSpPr>
        <p:spPr>
          <a:xfrm>
            <a:off x="838200" y="1603683"/>
            <a:ext cx="10515600" cy="43513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  <a:buSzPts val="2700"/>
              <a:buNone/>
            </a:pPr>
            <a:r>
              <a:rPr lang="en-GB" sz="28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Tutor:</a:t>
            </a:r>
            <a:endParaRPr lang="en-GB"/>
          </a:p>
          <a:p>
            <a:pPr marL="0" indent="0">
              <a:spcBef>
                <a:spcPts val="0"/>
              </a:spcBef>
              <a:buSzPts val="2700"/>
              <a:buNone/>
            </a:pPr>
            <a:r>
              <a:rPr lang="en-GB"/>
              <a:t> </a:t>
            </a:r>
          </a:p>
          <a:p>
            <a:pPr marL="0" indent="0">
              <a:spcBef>
                <a:spcPts val="0"/>
              </a:spcBef>
              <a:buSzPts val="2700"/>
              <a:buNone/>
            </a:pPr>
            <a:r>
              <a:rPr lang="en-US"/>
              <a:t>Course title &amp; code:  </a:t>
            </a:r>
          </a:p>
          <a:p>
            <a:pPr marL="0" indent="0">
              <a:spcBef>
                <a:spcPts val="0"/>
              </a:spcBef>
              <a:buSzPts val="2700"/>
              <a:buNone/>
            </a:pPr>
            <a:endParaRPr lang="en-US"/>
          </a:p>
          <a:p>
            <a:pPr marL="0" indent="0">
              <a:spcBef>
                <a:spcPts val="0"/>
              </a:spcBef>
              <a:buSzPts val="2700"/>
              <a:buNone/>
            </a:pPr>
            <a:r>
              <a:rPr lang="en-US"/>
              <a:t>Course dates:</a:t>
            </a:r>
          </a:p>
          <a:p>
            <a:pPr marL="0" indent="0">
              <a:spcBef>
                <a:spcPts val="0"/>
              </a:spcBef>
              <a:buSzPts val="2700"/>
              <a:buNone/>
            </a:pPr>
            <a:endParaRPr lang="en-US"/>
          </a:p>
          <a:p>
            <a:pPr marL="0" indent="0">
              <a:spcBef>
                <a:spcPts val="0"/>
              </a:spcBef>
              <a:buSzPts val="2700"/>
              <a:buNone/>
            </a:pPr>
            <a:r>
              <a:rPr lang="en-US"/>
              <a:t>Tutor contact details: </a:t>
            </a:r>
          </a:p>
          <a:p>
            <a:pPr marL="0" indent="0">
              <a:spcBef>
                <a:spcPts val="0"/>
              </a:spcBef>
              <a:buSzPts val="2700"/>
              <a:buNone/>
            </a:pPr>
            <a:endParaRPr lang="en-US"/>
          </a:p>
          <a:p>
            <a:pPr marL="0" indent="0">
              <a:spcBef>
                <a:spcPts val="0"/>
              </a:spcBef>
              <a:buSzPts val="2700"/>
              <a:buNone/>
            </a:pPr>
            <a:endParaRPr lang="en-US"/>
          </a:p>
          <a:p>
            <a:pPr marL="0" indent="0">
              <a:spcBef>
                <a:spcPts val="0"/>
              </a:spcBef>
              <a:buSzPts val="2700"/>
              <a:buNone/>
            </a:pPr>
            <a:r>
              <a:rPr lang="en-US"/>
              <a:t>Wi-Fi name: Ideastore</a:t>
            </a:r>
          </a:p>
          <a:p>
            <a:pPr marL="0" indent="0">
              <a:spcBef>
                <a:spcPts val="0"/>
              </a:spcBef>
              <a:buSzPts val="2700"/>
              <a:buNone/>
            </a:pPr>
            <a:r>
              <a:rPr lang="en-US"/>
              <a:t>Wi-Fi password: ideastore2486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3"/>
          <p:cNvSpPr txBox="1">
            <a:spLocks noGrp="1"/>
          </p:cNvSpPr>
          <p:nvPr>
            <p:ph type="title"/>
          </p:nvPr>
        </p:nvSpPr>
        <p:spPr>
          <a:xfrm>
            <a:off x="838200" y="1135"/>
            <a:ext cx="976173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4400"/>
              <a:buFont typeface="Arial"/>
              <a:buNone/>
            </a:pPr>
            <a:r>
              <a:rPr lang="en-US"/>
              <a:t>What you need for class</a:t>
            </a:r>
            <a:endParaRPr/>
          </a:p>
        </p:txBody>
      </p:sp>
      <p:pic>
        <p:nvPicPr>
          <p:cNvPr id="105" name="Google Shape;105;p43" descr="2014-09-23-iphone6-gallery-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6660" y="1219789"/>
            <a:ext cx="1503868" cy="1489890"/>
          </a:xfrm>
          <a:prstGeom prst="rect">
            <a:avLst/>
          </a:prstGeom>
          <a:noFill/>
          <a:ln w="9525" cap="flat" cmpd="sng">
            <a:solidFill>
              <a:srgbClr val="E320E8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7" name="Google Shape;107;p43"/>
          <p:cNvPicPr preferRelativeResize="0"/>
          <p:nvPr/>
        </p:nvPicPr>
        <p:blipFill rotWithShape="1">
          <a:blip r:embed="rId4">
            <a:alphaModFix/>
          </a:blip>
          <a:srcRect t="5414" r="10269" b="15507"/>
          <a:stretch>
            <a:fillRect/>
          </a:stretch>
        </p:blipFill>
        <p:spPr>
          <a:xfrm>
            <a:off x="597649" y="3429000"/>
            <a:ext cx="1646137" cy="166662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43"/>
          <p:cNvSpPr txBox="1"/>
          <p:nvPr/>
        </p:nvSpPr>
        <p:spPr>
          <a:xfrm>
            <a:off x="579326" y="2745338"/>
            <a:ext cx="178792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smart phone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(if you have one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200"/>
          </a:p>
        </p:txBody>
      </p:sp>
      <p:sp>
        <p:nvSpPr>
          <p:cNvPr id="109" name="Google Shape;109;p43"/>
          <p:cNvSpPr txBox="1"/>
          <p:nvPr/>
        </p:nvSpPr>
        <p:spPr>
          <a:xfrm>
            <a:off x="6152920" y="1980863"/>
            <a:ext cx="5518044" cy="19389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 cap="flat" cmpd="sng">
            <a:solidFill>
              <a:srgbClr val="3DC8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b="1"/>
              <a:t>Please bring these to every class</a:t>
            </a:r>
          </a:p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b="1"/>
              <a:t>Put your handouts in your folder and take them home</a:t>
            </a:r>
          </a:p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b="1"/>
              <a:t>Your tutor will tell you if you need anything else 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A82A8BA-5DAF-0943-70B6-A43B1D23611B}"/>
              </a:ext>
            </a:extLst>
          </p:cNvPr>
          <p:cNvGrpSpPr/>
          <p:nvPr/>
        </p:nvGrpSpPr>
        <p:grpSpPr>
          <a:xfrm>
            <a:off x="3437718" y="1219789"/>
            <a:ext cx="1543050" cy="1524000"/>
            <a:chOff x="7542533" y="1160441"/>
            <a:chExt cx="1543050" cy="1524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1933F60-E5A6-0925-47BB-9EA8E4899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42533" y="1160441"/>
              <a:ext cx="1543050" cy="15240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C53EF89-444B-88DE-31A1-AD7DAF5B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94877" y="1191202"/>
              <a:ext cx="594352" cy="1397357"/>
            </a:xfrm>
            <a:prstGeom prst="rect">
              <a:avLst/>
            </a:prstGeom>
          </p:spPr>
        </p:pic>
      </p:grpSp>
      <p:sp>
        <p:nvSpPr>
          <p:cNvPr id="10" name="Google Shape;108;p43">
            <a:extLst>
              <a:ext uri="{FF2B5EF4-FFF2-40B4-BE49-F238E27FC236}">
                <a16:creationId xmlns:a16="http://schemas.microsoft.com/office/drawing/2014/main" id="{32CD12FC-BEAB-B435-4501-DD61FEF268D8}"/>
              </a:ext>
            </a:extLst>
          </p:cNvPr>
          <p:cNvSpPr txBox="1"/>
          <p:nvPr/>
        </p:nvSpPr>
        <p:spPr>
          <a:xfrm>
            <a:off x="3476901" y="2868448"/>
            <a:ext cx="150386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water bottle</a:t>
            </a:r>
            <a:endParaRPr sz="16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94744E-5B66-08D8-EAE4-56283A8977A4}"/>
              </a:ext>
            </a:extLst>
          </p:cNvPr>
          <p:cNvSpPr txBox="1"/>
          <p:nvPr/>
        </p:nvSpPr>
        <p:spPr>
          <a:xfrm>
            <a:off x="3216968" y="5095624"/>
            <a:ext cx="16461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A folder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6E43DC-D6D9-1C56-5894-8307C1EBD02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2792" t="-3500" r="502" b="-1032"/>
          <a:stretch>
            <a:fillRect/>
          </a:stretch>
        </p:blipFill>
        <p:spPr>
          <a:xfrm>
            <a:off x="3033444" y="3432225"/>
            <a:ext cx="1832286" cy="15148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A12D33-4E1F-CF0B-0FF2-258B6F86467E}"/>
              </a:ext>
            </a:extLst>
          </p:cNvPr>
          <p:cNvSpPr txBox="1"/>
          <p:nvPr/>
        </p:nvSpPr>
        <p:spPr>
          <a:xfrm>
            <a:off x="570749" y="5095624"/>
            <a:ext cx="16461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A pen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5"/>
          <p:cNvSpPr txBox="1"/>
          <p:nvPr/>
        </p:nvSpPr>
        <p:spPr>
          <a:xfrm>
            <a:off x="0" y="115887"/>
            <a:ext cx="1083945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</a:pPr>
            <a:r>
              <a:rPr lang="en-US" sz="50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Your learning goals/ learning plan</a:t>
            </a:r>
            <a:endParaRPr sz="50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5"/>
          <p:cNvSpPr txBox="1"/>
          <p:nvPr/>
        </p:nvSpPr>
        <p:spPr>
          <a:xfrm>
            <a:off x="513708" y="1258887"/>
            <a:ext cx="10698935" cy="46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30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Your learning plan is about you and your learning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3000">
                <a:solidFill>
                  <a:srgbClr val="003366"/>
                </a:solidFill>
              </a:rPr>
              <a:t>You will think about what you want to learn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30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You will </a:t>
            </a:r>
            <a:r>
              <a:rPr lang="en-GB" sz="3000">
                <a:solidFill>
                  <a:srgbClr val="003366"/>
                </a:solidFill>
              </a:rPr>
              <a:t>decide</a:t>
            </a:r>
            <a:r>
              <a:rPr lang="en-GB" sz="30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GB" sz="3000" b="0" i="0" u="none" strike="noStrike" cap="none">
                <a:solidFill>
                  <a:srgbClr val="003366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personal </a:t>
            </a:r>
            <a:r>
              <a:rPr lang="en-GB" sz="3000">
                <a:solidFill>
                  <a:srgbClr val="003366"/>
                </a:solidFill>
                <a:highlight>
                  <a:srgbClr val="FFFF00"/>
                </a:highlight>
              </a:rPr>
              <a:t>target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3000">
                <a:solidFill>
                  <a:srgbClr val="003366"/>
                </a:solidFill>
              </a:rPr>
              <a:t>Your tutor will talk to you about your progress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3000">
                <a:solidFill>
                  <a:srgbClr val="003366"/>
                </a:solidFill>
              </a:rPr>
              <a:t>At the end of your course, your tutor will help you think about your next step. 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endParaRPr lang="en-GB" sz="3000">
              <a:solidFill>
                <a:srgbClr val="003366"/>
              </a:solidFill>
            </a:endParaRPr>
          </a:p>
          <a:p>
            <a:pPr marR="0" lvl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3366"/>
              </a:buClr>
              <a:buSzPts val="1800"/>
            </a:pPr>
            <a:r>
              <a:rPr lang="en-GB" sz="3000">
                <a:solidFill>
                  <a:srgbClr val="003366"/>
                </a:solidFill>
              </a:rPr>
              <a:t>We call this your </a:t>
            </a:r>
            <a:r>
              <a:rPr lang="en-GB" sz="3000">
                <a:solidFill>
                  <a:srgbClr val="003366"/>
                </a:solidFill>
                <a:highlight>
                  <a:srgbClr val="FFFF00"/>
                </a:highlight>
              </a:rPr>
              <a:t>ILP.</a:t>
            </a:r>
          </a:p>
          <a:p>
            <a:pPr marR="0" lvl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3366"/>
              </a:buClr>
              <a:buSzPts val="1800"/>
            </a:pPr>
            <a:endParaRPr sz="3000" b="0" i="0" u="none" strike="noStrike" cap="none">
              <a:solidFill>
                <a:srgbClr val="003366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6462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5"/>
          <p:cNvSpPr txBox="1"/>
          <p:nvPr/>
        </p:nvSpPr>
        <p:spPr>
          <a:xfrm>
            <a:off x="513708" y="115887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Attendance</a:t>
            </a:r>
            <a:endParaRPr sz="44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5"/>
          <p:cNvSpPr txBox="1"/>
          <p:nvPr/>
        </p:nvSpPr>
        <p:spPr>
          <a:xfrm>
            <a:off x="541930" y="1258887"/>
            <a:ext cx="10698935" cy="46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Char char="•"/>
            </a:pPr>
            <a:r>
              <a:rPr lang="en-GB" sz="30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Come to every class</a:t>
            </a: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Char char="•"/>
            </a:pPr>
            <a:r>
              <a:rPr lang="en-GB" sz="3000">
                <a:solidFill>
                  <a:srgbClr val="003366"/>
                </a:solidFill>
              </a:rPr>
              <a:t>Arrive on time</a:t>
            </a: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Char char="•"/>
            </a:pPr>
            <a:r>
              <a:rPr lang="en-GB" sz="3000">
                <a:solidFill>
                  <a:srgbClr val="003366"/>
                </a:solidFill>
              </a:rPr>
              <a:t>If you cannot come to class, tell your tutor</a:t>
            </a: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Char char="•"/>
            </a:pPr>
            <a:r>
              <a:rPr lang="en-GB" sz="3000">
                <a:solidFill>
                  <a:srgbClr val="003366"/>
                </a:solidFill>
              </a:rPr>
              <a:t>If you miss too many classes, you may lose your place</a:t>
            </a: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Char char="•"/>
            </a:pPr>
            <a:r>
              <a:rPr lang="en-GB" sz="3000">
                <a:solidFill>
                  <a:srgbClr val="003366"/>
                </a:solidFill>
              </a:rPr>
              <a:t>Try not to make appointments during class time</a:t>
            </a: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Char char="•"/>
            </a:pPr>
            <a:r>
              <a:rPr lang="en-GB" sz="3000" b="1">
                <a:solidFill>
                  <a:srgbClr val="003366"/>
                </a:solidFill>
              </a:rPr>
              <a:t>Good attendance means good progress</a:t>
            </a:r>
            <a:endParaRPr sz="3000" b="1"/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/>
              <a:buNone/>
            </a:pPr>
            <a:endParaRPr sz="30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09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None/>
            </a:pPr>
            <a:endParaRPr sz="30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09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None/>
            </a:pPr>
            <a:endParaRPr sz="30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BED5714A-E284-75A6-7FC6-344538DDC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5">
            <a:extLst>
              <a:ext uri="{FF2B5EF4-FFF2-40B4-BE49-F238E27FC236}">
                <a16:creationId xmlns:a16="http://schemas.microsoft.com/office/drawing/2014/main" id="{2C0EF6E6-4D04-84CE-0EEC-5B7BAA067B19}"/>
              </a:ext>
            </a:extLst>
          </p:cNvPr>
          <p:cNvSpPr txBox="1"/>
          <p:nvPr/>
        </p:nvSpPr>
        <p:spPr>
          <a:xfrm>
            <a:off x="297441" y="115887"/>
            <a:ext cx="1046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Working together</a:t>
            </a:r>
            <a:endParaRPr sz="44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5">
            <a:extLst>
              <a:ext uri="{FF2B5EF4-FFF2-40B4-BE49-F238E27FC236}">
                <a16:creationId xmlns:a16="http://schemas.microsoft.com/office/drawing/2014/main" id="{E17E5F4E-FFC7-6E8B-3F63-105DCD19A322}"/>
              </a:ext>
            </a:extLst>
          </p:cNvPr>
          <p:cNvSpPr txBox="1"/>
          <p:nvPr/>
        </p:nvSpPr>
        <p:spPr>
          <a:xfrm>
            <a:off x="513708" y="1258887"/>
            <a:ext cx="10698935" cy="46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endParaRPr sz="30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9055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 panose="020B0604020202020204" pitchFamily="34" charset="0"/>
              <a:buChar char="•"/>
            </a:pPr>
            <a:r>
              <a:rPr lang="en-GB" sz="30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Be kind and respectful</a:t>
            </a:r>
          </a:p>
          <a:p>
            <a:pPr marL="59055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 panose="020B0604020202020204" pitchFamily="34" charset="0"/>
              <a:buChar char="•"/>
            </a:pPr>
            <a:r>
              <a:rPr lang="en-GB" sz="3000">
                <a:solidFill>
                  <a:srgbClr val="003366"/>
                </a:solidFill>
              </a:rPr>
              <a:t>Listen when other people are speaking</a:t>
            </a:r>
          </a:p>
          <a:p>
            <a:pPr marL="59055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 panose="020B0604020202020204" pitchFamily="34" charset="0"/>
              <a:buChar char="•"/>
            </a:pPr>
            <a:r>
              <a:rPr lang="en-GB" sz="30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Work with different people</a:t>
            </a:r>
          </a:p>
          <a:p>
            <a:pPr marL="59055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 panose="020B0604020202020204" pitchFamily="34" charset="0"/>
              <a:buChar char="•"/>
            </a:pPr>
            <a:r>
              <a:rPr lang="en-GB" sz="3000">
                <a:solidFill>
                  <a:srgbClr val="003366"/>
                </a:solidFill>
              </a:rPr>
              <a:t>Ask for help when you need it</a:t>
            </a:r>
          </a:p>
          <a:p>
            <a:pPr marL="59055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 panose="020B0604020202020204" pitchFamily="34" charset="0"/>
              <a:buChar char="•"/>
            </a:pPr>
            <a:r>
              <a:rPr lang="en-GB" sz="30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Complete your classwork and homework</a:t>
            </a:r>
          </a:p>
          <a:p>
            <a:pPr marL="59055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 panose="020B0604020202020204" pitchFamily="34" charset="0"/>
              <a:buChar char="•"/>
            </a:pPr>
            <a:r>
              <a:rPr lang="en-GB" sz="3000">
                <a:solidFill>
                  <a:srgbClr val="003366"/>
                </a:solidFill>
              </a:rPr>
              <a:t>Keep your phone on silent </a:t>
            </a:r>
          </a:p>
          <a:p>
            <a:pPr marL="59055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 panose="020B0604020202020204" pitchFamily="34" charset="0"/>
              <a:buChar char="•"/>
            </a:pPr>
            <a:r>
              <a:rPr lang="en-GB" sz="30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Bring your folder, homework and pen to class</a:t>
            </a:r>
            <a:endParaRPr sz="30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9055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 panose="020B0604020202020204" pitchFamily="34" charset="0"/>
              <a:buChar char="•"/>
            </a:pPr>
            <a:endParaRPr sz="30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5885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9"/>
          <p:cNvSpPr txBox="1"/>
          <p:nvPr/>
        </p:nvSpPr>
        <p:spPr>
          <a:xfrm>
            <a:off x="421391" y="0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Arial"/>
              <a:buNone/>
            </a:pPr>
            <a:r>
              <a:rPr lang="en-US" sz="6600" b="1">
                <a:solidFill>
                  <a:srgbClr val="003366"/>
                </a:solidFill>
              </a:rPr>
              <a:t>Gifts</a:t>
            </a:r>
            <a:endParaRPr sz="44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49"/>
          <p:cNvSpPr txBox="1"/>
          <p:nvPr/>
        </p:nvSpPr>
        <p:spPr>
          <a:xfrm>
            <a:off x="421391" y="1341293"/>
            <a:ext cx="11034187" cy="46720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90000"/>
              </a:lnSpc>
              <a:buClr>
                <a:srgbClr val="003366"/>
              </a:buClr>
              <a:buSzPts val="1800"/>
            </a:pPr>
            <a:br>
              <a:rPr lang="en-US"/>
            </a:br>
            <a:r>
              <a:rPr lang="en-US" sz="3200">
                <a:solidFill>
                  <a:schemeClr val="tx1"/>
                </a:solidFill>
              </a:rPr>
              <a:t>At Idea Store, we appreciate learners offering gifts to teachers. </a:t>
            </a:r>
          </a:p>
          <a:p>
            <a:pPr>
              <a:lnSpc>
                <a:spcPct val="90000"/>
              </a:lnSpc>
              <a:buSzPts val="1800"/>
            </a:pPr>
            <a:r>
              <a:rPr lang="en-US" sz="3200">
                <a:solidFill>
                  <a:schemeClr val="tx1"/>
                </a:solidFill>
              </a:rPr>
              <a:t>However, teachers </a:t>
            </a:r>
            <a:r>
              <a:rPr lang="en-US" sz="3200" b="1">
                <a:solidFill>
                  <a:schemeClr val="tx1"/>
                </a:solidFill>
              </a:rPr>
              <a:t>do not accept</a:t>
            </a:r>
            <a:r>
              <a:rPr lang="en-US" sz="3200">
                <a:solidFill>
                  <a:schemeClr val="tx1"/>
                </a:solidFill>
              </a:rPr>
              <a:t> presents from learners. </a:t>
            </a:r>
          </a:p>
          <a:p>
            <a:pPr>
              <a:lnSpc>
                <a:spcPct val="90000"/>
              </a:lnSpc>
              <a:buSzPts val="1800"/>
            </a:pPr>
            <a:r>
              <a:rPr lang="en-US" sz="3200">
                <a:solidFill>
                  <a:schemeClr val="tx1"/>
                </a:solidFill>
              </a:rPr>
              <a:t>This is to ensure fairness for everyone.</a:t>
            </a:r>
            <a:br>
              <a:rPr lang="en-US" sz="3200">
                <a:solidFill>
                  <a:schemeClr val="tx1"/>
                </a:solidFill>
              </a:rPr>
            </a:br>
            <a:r>
              <a:rPr lang="en-US" sz="3200">
                <a:solidFill>
                  <a:schemeClr val="tx1"/>
                </a:solidFill>
              </a:rPr>
              <a:t>Your progress and hard work are the best gift we can receive! </a:t>
            </a:r>
          </a:p>
          <a:p>
            <a:pPr>
              <a:lnSpc>
                <a:spcPct val="90000"/>
              </a:lnSpc>
              <a:buSzPts val="1800"/>
            </a:pPr>
            <a:endParaRPr lang="en-US" sz="320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SzPts val="1800"/>
            </a:pPr>
            <a:r>
              <a:rPr lang="en-US" sz="3200">
                <a:solidFill>
                  <a:schemeClr val="tx1"/>
                </a:solidFill>
              </a:rPr>
              <a:t>Thank you for your understanding.</a:t>
            </a:r>
            <a:endParaRPr lang="en-US" sz="3200" b="0" i="0" u="none" strike="noStrike" cap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7722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1A4505DA-D9B4-25C0-CA6A-CF9F551BC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5">
            <a:extLst>
              <a:ext uri="{FF2B5EF4-FFF2-40B4-BE49-F238E27FC236}">
                <a16:creationId xmlns:a16="http://schemas.microsoft.com/office/drawing/2014/main" id="{367969C4-1B3C-FB4F-DBE1-DAAE98E1E293}"/>
              </a:ext>
            </a:extLst>
          </p:cNvPr>
          <p:cNvSpPr txBox="1"/>
          <p:nvPr/>
        </p:nvSpPr>
        <p:spPr>
          <a:xfrm>
            <a:off x="0" y="115887"/>
            <a:ext cx="1046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What you can expect from us</a:t>
            </a:r>
            <a:endParaRPr sz="44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5">
            <a:extLst>
              <a:ext uri="{FF2B5EF4-FFF2-40B4-BE49-F238E27FC236}">
                <a16:creationId xmlns:a16="http://schemas.microsoft.com/office/drawing/2014/main" id="{306685BE-136E-C342-24EE-60384732F90C}"/>
              </a:ext>
            </a:extLst>
          </p:cNvPr>
          <p:cNvSpPr txBox="1"/>
          <p:nvPr/>
        </p:nvSpPr>
        <p:spPr>
          <a:xfrm>
            <a:off x="513708" y="1258887"/>
            <a:ext cx="10698935" cy="46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30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We will treat you fairly and with respect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3000">
                <a:solidFill>
                  <a:srgbClr val="003366"/>
                </a:solidFill>
              </a:rPr>
              <a:t>We will give you good teaching and support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30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We will help you to learn and make progress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3000">
                <a:solidFill>
                  <a:srgbClr val="003366"/>
                </a:solidFill>
              </a:rPr>
              <a:t>We will help you feel safe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30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We will listen if you have a problem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3000">
                <a:solidFill>
                  <a:srgbClr val="003366"/>
                </a:solidFill>
              </a:rPr>
              <a:t>We will help you think about your next steps </a:t>
            </a:r>
            <a:endParaRPr sz="30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09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None/>
            </a:pPr>
            <a:endParaRPr sz="30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09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None/>
            </a:pPr>
            <a:endParaRPr sz="30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08978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0"/>
          <p:cNvSpPr txBox="1"/>
          <p:nvPr/>
        </p:nvSpPr>
        <p:spPr>
          <a:xfrm>
            <a:off x="395288" y="204788"/>
            <a:ext cx="1054495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Arial"/>
              <a:buNone/>
            </a:pPr>
            <a:r>
              <a:rPr lang="en-US" sz="50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If you have a problem</a:t>
            </a:r>
            <a:endParaRPr sz="50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50"/>
          <p:cNvSpPr txBox="1"/>
          <p:nvPr/>
        </p:nvSpPr>
        <p:spPr>
          <a:xfrm>
            <a:off x="395288" y="1347788"/>
            <a:ext cx="10329862" cy="45987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3366"/>
                </a:solidFill>
              </a:rPr>
              <a:t>Please tell us. We want to help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3366"/>
                </a:solidFill>
              </a:rPr>
              <a:t>You can talk to your tutor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3366"/>
                </a:solidFill>
              </a:rPr>
              <a:t>If you cannot talk to your tutor, speak to a manager:</a:t>
            </a: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</a:pPr>
            <a:r>
              <a:rPr lang="en-US" sz="2800">
                <a:solidFill>
                  <a:srgbClr val="003366"/>
                </a:solidFill>
              </a:rPr>
              <a:t>ESOL: </a:t>
            </a:r>
            <a:r>
              <a:rPr lang="en-US" sz="2800">
                <a:solidFill>
                  <a:srgbClr val="003366"/>
                </a:solidFill>
                <a:hlinkClick r:id="rId3"/>
              </a:rPr>
              <a:t>Victoria.holmes@towerhamlets.gov.uk</a:t>
            </a:r>
            <a:r>
              <a:rPr lang="en-US" sz="2800">
                <a:solidFill>
                  <a:srgbClr val="003366"/>
                </a:solidFill>
              </a:rPr>
              <a:t> </a:t>
            </a: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</a:pPr>
            <a:r>
              <a:rPr lang="en-US" sz="2800">
                <a:solidFill>
                  <a:srgbClr val="003366"/>
                </a:solidFill>
              </a:rPr>
              <a:t>English, </a:t>
            </a:r>
            <a:r>
              <a:rPr lang="en-US" sz="2800" err="1">
                <a:solidFill>
                  <a:srgbClr val="003366"/>
                </a:solidFill>
              </a:rPr>
              <a:t>Maths</a:t>
            </a:r>
            <a:r>
              <a:rPr lang="en-US" sz="2800">
                <a:solidFill>
                  <a:srgbClr val="003366"/>
                </a:solidFill>
              </a:rPr>
              <a:t> &amp; Outreach: </a:t>
            </a:r>
            <a:r>
              <a:rPr lang="en-US" sz="2800">
                <a:solidFill>
                  <a:srgbClr val="003366"/>
                </a:solidFill>
                <a:hlinkClick r:id="rId4"/>
              </a:rPr>
              <a:t>Nikki.Chatha@towerhamlets.gov.uk</a:t>
            </a:r>
            <a:endParaRPr lang="en-US" sz="2800">
              <a:solidFill>
                <a:srgbClr val="003366"/>
              </a:solidFill>
            </a:endParaRP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</a:pPr>
            <a:r>
              <a:rPr lang="en-US" sz="2800">
                <a:solidFill>
                  <a:srgbClr val="003366"/>
                </a:solidFill>
              </a:rPr>
              <a:t>Digital &amp; employability: </a:t>
            </a:r>
            <a:r>
              <a:rPr lang="en-US" sz="2800">
                <a:solidFill>
                  <a:srgbClr val="003366"/>
                </a:solidFill>
                <a:hlinkClick r:id="rId5"/>
              </a:rPr>
              <a:t>Nicholas.beer@towerhamlets.gov.uk</a:t>
            </a:r>
            <a:r>
              <a:rPr lang="en-US" sz="2800">
                <a:solidFill>
                  <a:srgbClr val="003366"/>
                </a:solidFill>
              </a:rPr>
              <a:t>  </a:t>
            </a:r>
            <a:endParaRPr lang="en-US" sz="28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</a:pPr>
            <a:r>
              <a:rPr lang="en-US" sz="2800">
                <a:solidFill>
                  <a:srgbClr val="003366"/>
                </a:solidFill>
              </a:rPr>
              <a:t>Or </a:t>
            </a:r>
            <a:endParaRPr lang="en-US" sz="28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rgbClr val="003366"/>
              </a:buClr>
              <a:buSzPts val="1350"/>
              <a:buFont typeface="Arial"/>
              <a:buNone/>
            </a:pPr>
            <a:r>
              <a:rPr lang="en-US" sz="28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Contact: </a:t>
            </a:r>
            <a:r>
              <a:rPr lang="en-GB" sz="2800" b="0" i="0" u="none" strike="noStrike" cap="none">
                <a:solidFill>
                  <a:srgbClr val="003366"/>
                </a:solidFill>
                <a:sym typeface="Arial"/>
                <a:hlinkClick r:id="rId6"/>
              </a:rPr>
              <a:t>learnerservices</a:t>
            </a:r>
            <a:r>
              <a:rPr lang="en-GB" sz="2800">
                <a:solidFill>
                  <a:srgbClr val="003366"/>
                </a:solidFill>
                <a:hlinkClick r:id="rId6"/>
              </a:rPr>
              <a:t>@towerhamlets.gov.uk</a:t>
            </a:r>
            <a:r>
              <a:rPr lang="en-GB" sz="2800">
                <a:solidFill>
                  <a:srgbClr val="003366"/>
                </a:solidFill>
              </a:rPr>
              <a:t> </a:t>
            </a:r>
            <a:endParaRPr sz="2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385FF-5DB1-A47B-9C2A-3AB323036E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Health and Safety</a:t>
            </a:r>
          </a:p>
        </p:txBody>
      </p:sp>
    </p:spTree>
    <p:extLst>
      <p:ext uri="{BB962C8B-B14F-4D97-AF65-F5344CB8AC3E}">
        <p14:creationId xmlns:p14="http://schemas.microsoft.com/office/powerpoint/2010/main" val="204959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2"/>
          <p:cNvSpPr txBox="1"/>
          <p:nvPr/>
        </p:nvSpPr>
        <p:spPr>
          <a:xfrm>
            <a:off x="-361950" y="73901"/>
            <a:ext cx="10858500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What to do in a fire or emergency</a:t>
            </a:r>
            <a:endParaRPr sz="44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F35A8EB-6B12-7399-37B9-7EDD6D159B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938157"/>
              </p:ext>
            </p:extLst>
          </p:nvPr>
        </p:nvGraphicFramePr>
        <p:xfrm>
          <a:off x="1695450" y="908048"/>
          <a:ext cx="8601075" cy="46039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3475">
                  <a:extLst>
                    <a:ext uri="{9D8B030D-6E8A-4147-A177-3AD203B41FA5}">
                      <a16:colId xmlns:a16="http://schemas.microsoft.com/office/drawing/2014/main" val="4145648885"/>
                    </a:ext>
                  </a:extLst>
                </a:gridCol>
                <a:gridCol w="7467600">
                  <a:extLst>
                    <a:ext uri="{9D8B030D-6E8A-4147-A177-3AD203B41FA5}">
                      <a16:colId xmlns:a16="http://schemas.microsoft.com/office/drawing/2014/main" val="2836325262"/>
                    </a:ext>
                  </a:extLst>
                </a:gridCol>
              </a:tblGrid>
              <a:tr h="927528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/>
                          </a:solidFill>
                        </a:rPr>
                        <a:t>The nearest fire exit 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658802"/>
                  </a:ext>
                </a:extLst>
              </a:tr>
              <a:tr h="850474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/>
                          </a:solidFill>
                        </a:rPr>
                        <a:t>The nearest fire alarm 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567113"/>
                  </a:ext>
                </a:extLst>
              </a:tr>
              <a:tr h="800496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/>
                          </a:solidFill>
                        </a:rPr>
                        <a:t>The first aid box is </a:t>
                      </a:r>
                    </a:p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510026"/>
                  </a:ext>
                </a:extLst>
              </a:tr>
              <a:tr h="499178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/>
                          </a:solidFill>
                        </a:rPr>
                        <a:t>The first aider is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013554"/>
                  </a:ext>
                </a:extLst>
              </a:tr>
              <a:tr h="862501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/>
                          </a:solidFill>
                        </a:rPr>
                        <a:t>Report any accidents or anything dangerous 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012595"/>
                  </a:ext>
                </a:extLst>
              </a:tr>
              <a:tr h="663820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/>
                          </a:solidFill>
                        </a:rPr>
                        <a:t>Do not smoke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625359"/>
                  </a:ext>
                </a:extLst>
              </a:tr>
            </a:tbl>
          </a:graphicData>
        </a:graphic>
      </p:graphicFrame>
      <p:pic>
        <p:nvPicPr>
          <p:cNvPr id="4" name="Google Shape;167;p52">
            <a:extLst>
              <a:ext uri="{FF2B5EF4-FFF2-40B4-BE49-F238E27FC236}">
                <a16:creationId xmlns:a16="http://schemas.microsoft.com/office/drawing/2014/main" id="{19F24AD1-8446-6455-7591-8B8D3EF33F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84556" r="75553"/>
          <a:stretch>
            <a:fillRect/>
          </a:stretch>
        </p:blipFill>
        <p:spPr>
          <a:xfrm>
            <a:off x="1771650" y="4886325"/>
            <a:ext cx="976313" cy="606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7;p52">
            <a:extLst>
              <a:ext uri="{FF2B5EF4-FFF2-40B4-BE49-F238E27FC236}">
                <a16:creationId xmlns:a16="http://schemas.microsoft.com/office/drawing/2014/main" id="{5434169A-D5B4-ADEE-1F9D-6DD17E7BB1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7668" r="75523" b="16936"/>
          <a:stretch>
            <a:fillRect/>
          </a:stretch>
        </p:blipFill>
        <p:spPr>
          <a:xfrm>
            <a:off x="1771650" y="4064300"/>
            <a:ext cx="976313" cy="692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67;p52">
            <a:extLst>
              <a:ext uri="{FF2B5EF4-FFF2-40B4-BE49-F238E27FC236}">
                <a16:creationId xmlns:a16="http://schemas.microsoft.com/office/drawing/2014/main" id="{0CDB1DE1-E91A-0282-B073-A3C3E6435A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t="50846" r="75522" b="34100"/>
          <a:stretch>
            <a:fillRect/>
          </a:stretch>
        </p:blipFill>
        <p:spPr>
          <a:xfrm>
            <a:off x="1752600" y="2738905"/>
            <a:ext cx="1038225" cy="692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7;p52">
            <a:extLst>
              <a:ext uri="{FF2B5EF4-FFF2-40B4-BE49-F238E27FC236}">
                <a16:creationId xmlns:a16="http://schemas.microsoft.com/office/drawing/2014/main" id="{2824B6A4-5106-0875-E3D0-E2B97554F05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t="33852" r="76394" b="50922"/>
          <a:stretch>
            <a:fillRect/>
          </a:stretch>
        </p:blipFill>
        <p:spPr>
          <a:xfrm>
            <a:off x="1752600" y="1878177"/>
            <a:ext cx="1038226" cy="726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;p52">
            <a:extLst>
              <a:ext uri="{FF2B5EF4-FFF2-40B4-BE49-F238E27FC236}">
                <a16:creationId xmlns:a16="http://schemas.microsoft.com/office/drawing/2014/main" id="{621B4C81-E07A-C462-7F8B-B55A1312EF2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1" r="75728" b="84490"/>
          <a:stretch>
            <a:fillRect/>
          </a:stretch>
        </p:blipFill>
        <p:spPr>
          <a:xfrm>
            <a:off x="1752600" y="966954"/>
            <a:ext cx="1038225" cy="726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3"/>
          <p:cNvSpPr txBox="1"/>
          <p:nvPr/>
        </p:nvSpPr>
        <p:spPr>
          <a:xfrm>
            <a:off x="157090" y="186054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Health and Safety</a:t>
            </a:r>
            <a:endParaRPr sz="44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53"/>
          <p:cNvPicPr preferRelativeResize="0"/>
          <p:nvPr/>
        </p:nvPicPr>
        <p:blipFill rotWithShape="1">
          <a:blip r:embed="rId3">
            <a:alphaModFix/>
          </a:blip>
          <a:srcRect r="76568"/>
          <a:stretch/>
        </p:blipFill>
        <p:spPr>
          <a:xfrm>
            <a:off x="157090" y="1497866"/>
            <a:ext cx="2128910" cy="330358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53"/>
          <p:cNvSpPr txBox="1"/>
          <p:nvPr/>
        </p:nvSpPr>
        <p:spPr>
          <a:xfrm>
            <a:off x="2595489" y="1329054"/>
            <a:ext cx="9094763" cy="39702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In an emergency, dial 999 for the emergency services</a:t>
            </a:r>
            <a:endParaRPr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i="0" u="none" strike="noStrike" cap="none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If there is a fire: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Take your belongings from under your table 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Go to the nearest fire exit as quickly as possible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Do not run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Go to the fire assembly point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Wait for your teacher to call your name</a:t>
            </a:r>
            <a:endParaRPr>
              <a:solidFill>
                <a:schemeClr val="tx1"/>
              </a:solidFill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Wait for your teacher to tell you to leave the area</a:t>
            </a:r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1325D-DDAD-889E-F59C-6B0235848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97637-9321-2443-E37C-A973672C60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Safeguarding</a:t>
            </a:r>
          </a:p>
        </p:txBody>
      </p:sp>
    </p:spTree>
    <p:extLst>
      <p:ext uri="{BB962C8B-B14F-4D97-AF65-F5344CB8AC3E}">
        <p14:creationId xmlns:p14="http://schemas.microsoft.com/office/powerpoint/2010/main" val="2169359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1"/>
          <p:cNvSpPr txBox="1"/>
          <p:nvPr/>
        </p:nvSpPr>
        <p:spPr>
          <a:xfrm>
            <a:off x="-190500" y="125412"/>
            <a:ext cx="1095375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</a:pPr>
            <a:r>
              <a:rPr lang="en-US" sz="50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Safeguarding - keeping you safe</a:t>
            </a:r>
            <a:endParaRPr sz="50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51"/>
          <p:cNvSpPr txBox="1"/>
          <p:nvPr/>
        </p:nvSpPr>
        <p:spPr>
          <a:xfrm>
            <a:off x="538162" y="2625751"/>
            <a:ext cx="11273733" cy="17741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700"/>
              <a:buFont typeface="Arial"/>
              <a:buNone/>
            </a:pPr>
            <a:r>
              <a:rPr lang="en-GB" sz="36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Safeguarding means keeping people safe from harm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700"/>
              <a:buFont typeface="Arial"/>
              <a:buNone/>
            </a:pPr>
            <a:r>
              <a:rPr lang="en-GB" sz="3600">
                <a:solidFill>
                  <a:srgbClr val="003366"/>
                </a:solidFill>
              </a:rPr>
              <a:t>You can talk to us if you are worried about yourself or someone else</a:t>
            </a:r>
            <a:r>
              <a:rPr lang="en-GB" sz="36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7"/>
          <p:cNvSpPr txBox="1"/>
          <p:nvPr/>
        </p:nvSpPr>
        <p:spPr>
          <a:xfrm>
            <a:off x="406399" y="79918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Harm can include…</a:t>
            </a:r>
            <a:endParaRPr sz="44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57"/>
          <p:cNvSpPr txBox="1"/>
          <p:nvPr/>
        </p:nvSpPr>
        <p:spPr>
          <a:xfrm>
            <a:off x="466725" y="886024"/>
            <a:ext cx="9877425" cy="4968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numCol="2" anchor="t" anchorCtr="0">
            <a:noAutofit/>
          </a:bodyPr>
          <a:lstStyle/>
          <a:p>
            <a:pPr marL="266700" lvl="1" indent="-266700">
              <a:lnSpc>
                <a:spcPct val="90000"/>
              </a:lnSpc>
              <a:spcBef>
                <a:spcPts val="1000"/>
              </a:spcBef>
              <a:buClr>
                <a:srgbClr val="003366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Physical abuse</a:t>
            </a:r>
          </a:p>
          <a:p>
            <a: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</a:pP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3366"/>
              </a:buClr>
              <a:buSzPts val="900"/>
              <a:buFont typeface="Arial"/>
              <a:buNone/>
            </a:pPr>
            <a:endParaRPr sz="12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77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 Sexual abuse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3366"/>
              </a:buClr>
              <a:buSzPts val="900"/>
              <a:buFont typeface="Arial"/>
              <a:buNone/>
            </a:pPr>
            <a:endParaRPr lang="en-GB" sz="12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3366"/>
              </a:buClr>
              <a:buSzPts val="900"/>
              <a:buFont typeface="Arial"/>
              <a:buNone/>
            </a:pPr>
            <a:endParaRPr lang="en-GB" sz="12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3366"/>
              </a:buClr>
              <a:buSzPts val="900"/>
              <a:buFont typeface="Arial"/>
              <a:buNone/>
            </a:pPr>
            <a:endParaRPr sz="12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77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 Emotional abuse</a:t>
            </a:r>
          </a:p>
          <a:p>
            <a: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</a:pPr>
            <a:r>
              <a:rPr lang="en-US" sz="28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77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 Financial abuse</a:t>
            </a:r>
          </a:p>
          <a:p>
            <a:pPr marL="0" marR="0" lvl="0" indent="-177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Char char="•"/>
            </a:pPr>
            <a:endParaRPr lang="en-US" sz="2800">
              <a:solidFill>
                <a:srgbClr val="003366"/>
              </a:solidFill>
            </a:endParaRPr>
          </a:p>
          <a:p>
            <a: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</a:pPr>
            <a:endParaRPr lang="en-US" sz="28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1950" marR="0" lvl="0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Char char="•"/>
              <a:tabLst>
                <a:tab pos="180975" algn="l"/>
              </a:tabLst>
            </a:pPr>
            <a:r>
              <a:rPr lang="en-US" sz="2800">
                <a:solidFill>
                  <a:srgbClr val="003366"/>
                </a:solidFill>
              </a:rPr>
              <a:t>Neglect</a:t>
            </a:r>
          </a:p>
          <a:p>
            <a:pPr marL="361950" marR="0" lvl="0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tabLst>
                <a:tab pos="180975" algn="l"/>
              </a:tabLst>
            </a:pPr>
            <a:endParaRPr lang="en-US" sz="2800">
              <a:solidFill>
                <a:srgbClr val="003366"/>
              </a:solidFill>
            </a:endParaRPr>
          </a:p>
          <a:p>
            <a:pPr marL="361950" marR="0" lvl="0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Char char="•"/>
              <a:tabLst>
                <a:tab pos="180975" algn="l"/>
              </a:tabLst>
            </a:pPr>
            <a:r>
              <a:rPr lang="en-US" sz="2800">
                <a:solidFill>
                  <a:srgbClr val="003366"/>
                </a:solidFill>
              </a:rPr>
              <a:t>Discrimination</a:t>
            </a:r>
          </a:p>
          <a:p>
            <a: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tabLst>
                <a:tab pos="180975" algn="l"/>
              </a:tabLst>
            </a:pPr>
            <a:endParaRPr lang="en-US" sz="2800">
              <a:solidFill>
                <a:srgbClr val="003366"/>
              </a:solidFill>
            </a:endParaRPr>
          </a:p>
          <a:p>
            <a:pPr marL="361950" marR="0" lvl="0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Char char="•"/>
              <a:tabLst>
                <a:tab pos="180975" algn="l"/>
              </a:tabLst>
            </a:pPr>
            <a:r>
              <a:rPr lang="en-US" sz="2800">
                <a:solidFill>
                  <a:srgbClr val="003366"/>
                </a:solidFill>
              </a:rPr>
              <a:t>Modern day slavery</a:t>
            </a:r>
          </a:p>
          <a:p>
            <a:pPr marL="361950" marR="0" lvl="0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tabLst>
                <a:tab pos="180975" algn="l"/>
              </a:tabLst>
            </a:pPr>
            <a:endParaRPr lang="en-US" sz="2800">
              <a:solidFill>
                <a:srgbClr val="003366"/>
              </a:solidFill>
            </a:endParaRPr>
          </a:p>
          <a:p>
            <a:pPr marL="361950" marR="0" lvl="0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Char char="•"/>
              <a:tabLst>
                <a:tab pos="180975" algn="l"/>
              </a:tabLst>
            </a:pPr>
            <a:r>
              <a:rPr lang="en-US" sz="2800" err="1">
                <a:solidFill>
                  <a:srgbClr val="003366"/>
                </a:solidFill>
              </a:rPr>
              <a:t>Radicalisation</a:t>
            </a:r>
            <a:r>
              <a:rPr lang="en-US" sz="2800">
                <a:solidFill>
                  <a:srgbClr val="003366"/>
                </a:solidFill>
              </a:rPr>
              <a:t> (Prevent)</a:t>
            </a:r>
            <a:endParaRPr/>
          </a:p>
          <a:p>
            <a:pPr marL="714375"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Google Shape;206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05199" y="1003101"/>
            <a:ext cx="863600" cy="658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5199" y="1968799"/>
            <a:ext cx="755650" cy="65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16312" y="2884684"/>
            <a:ext cx="1422400" cy="719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5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16312" y="3871116"/>
            <a:ext cx="1079500" cy="719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>
          <a:extLst>
            <a:ext uri="{FF2B5EF4-FFF2-40B4-BE49-F238E27FC236}">
              <a16:creationId xmlns:a16="http://schemas.microsoft.com/office/drawing/2014/main" id="{28975A30-8346-C434-3979-DFB2ED7C4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1">
            <a:extLst>
              <a:ext uri="{FF2B5EF4-FFF2-40B4-BE49-F238E27FC236}">
                <a16:creationId xmlns:a16="http://schemas.microsoft.com/office/drawing/2014/main" id="{32A18AA7-3AB2-64F8-03B1-617F04980D2D}"/>
              </a:ext>
            </a:extLst>
          </p:cNvPr>
          <p:cNvSpPr txBox="1"/>
          <p:nvPr/>
        </p:nvSpPr>
        <p:spPr>
          <a:xfrm>
            <a:off x="363294" y="115887"/>
            <a:ext cx="981344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</a:pPr>
            <a:r>
              <a:rPr lang="en-US" sz="50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What should you do if you are worried?</a:t>
            </a:r>
            <a:endParaRPr sz="50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61;p51">
            <a:extLst>
              <a:ext uri="{FF2B5EF4-FFF2-40B4-BE49-F238E27FC236}">
                <a16:creationId xmlns:a16="http://schemas.microsoft.com/office/drawing/2014/main" id="{DAF90526-268E-2A7A-58FA-CDEFC6FC8EC4}"/>
              </a:ext>
            </a:extLst>
          </p:cNvPr>
          <p:cNvSpPr txBox="1"/>
          <p:nvPr/>
        </p:nvSpPr>
        <p:spPr>
          <a:xfrm>
            <a:off x="502444" y="1941525"/>
            <a:ext cx="11187112" cy="29749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71500" marR="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700"/>
              <a:buFont typeface="Arial" panose="020B0604020202020204" pitchFamily="34" charset="0"/>
              <a:buChar char="•"/>
            </a:pPr>
            <a:r>
              <a:rPr lang="en-GB" sz="36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Tell your tutor or another member of staff</a:t>
            </a:r>
          </a:p>
          <a:p>
            <a:pPr marL="571500" marR="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700"/>
              <a:buFont typeface="Arial" panose="020B0604020202020204" pitchFamily="34" charset="0"/>
              <a:buChar char="•"/>
            </a:pPr>
            <a:r>
              <a:rPr lang="en-GB" sz="3600">
                <a:solidFill>
                  <a:srgbClr val="003366"/>
                </a:solidFill>
              </a:rPr>
              <a:t>You can speak to us privately</a:t>
            </a:r>
          </a:p>
          <a:p>
            <a:pPr marL="571500" marR="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700"/>
              <a:buFont typeface="Arial" panose="020B0604020202020204" pitchFamily="34" charset="0"/>
              <a:buChar char="•"/>
            </a:pPr>
            <a:r>
              <a:rPr lang="en-GB" sz="36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You can also contact the safeguarding team</a:t>
            </a:r>
          </a:p>
          <a:p>
            <a:pPr marL="571500" marR="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700"/>
              <a:buFont typeface="Arial" panose="020B0604020202020204" pitchFamily="34" charset="0"/>
              <a:buChar char="•"/>
            </a:pPr>
            <a:r>
              <a:rPr lang="en-GB" sz="3600">
                <a:solidFill>
                  <a:srgbClr val="003366"/>
                </a:solidFill>
              </a:rPr>
              <a:t>We will listen and help you </a:t>
            </a:r>
            <a:endParaRPr lang="en-GB" sz="36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marR="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700"/>
              <a:buFont typeface="Arial" panose="020B0604020202020204" pitchFamily="34" charset="0"/>
              <a:buChar char="•"/>
            </a:pPr>
            <a:endParaRPr sz="28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9223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9"/>
          <p:cNvSpPr txBox="1"/>
          <p:nvPr/>
        </p:nvSpPr>
        <p:spPr>
          <a:xfrm>
            <a:off x="-121546" y="200716"/>
            <a:ext cx="969585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50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Safeguarding Discussion</a:t>
            </a:r>
            <a:endParaRPr sz="50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59"/>
          <p:cNvSpPr txBox="1"/>
          <p:nvPr/>
        </p:nvSpPr>
        <p:spPr>
          <a:xfrm>
            <a:off x="819486" y="1830342"/>
            <a:ext cx="8534400" cy="29176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500"/>
            </a:pPr>
            <a:r>
              <a:rPr lang="en-GB" sz="2500">
                <a:solidFill>
                  <a:schemeClr val="tx1"/>
                </a:solidFill>
              </a:rPr>
              <a:t>What kinds of problems might someone need help with? </a:t>
            </a:r>
            <a:endParaRPr lang="en-GB" sz="2000">
              <a:solidFill>
                <a:srgbClr val="0563C1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R="0"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3500"/>
            </a:pPr>
            <a:r>
              <a:rPr lang="en-GB" sz="300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Safeguarding - Quiz (wordwall.net</a:t>
            </a:r>
            <a:r>
              <a:rPr lang="en-GB" sz="200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366008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0"/>
          <p:cNvSpPr txBox="1"/>
          <p:nvPr/>
        </p:nvSpPr>
        <p:spPr>
          <a:xfrm>
            <a:off x="618978" y="115887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Safeguarding contacts</a:t>
            </a:r>
            <a:endParaRPr sz="44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60"/>
          <p:cNvSpPr txBox="1"/>
          <p:nvPr/>
        </p:nvSpPr>
        <p:spPr>
          <a:xfrm>
            <a:off x="618978" y="1258887"/>
            <a:ext cx="10564837" cy="47058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700"/>
              <a:buFont typeface="Arial"/>
              <a:buNone/>
            </a:pPr>
            <a:r>
              <a:rPr lang="en-US" sz="32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If you are in danger or are worried about another learner, tell your tutor or contact the Idea Store Learning Safeguarding Team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700"/>
              <a:buFont typeface="Arial"/>
              <a:buNone/>
            </a:pPr>
            <a:r>
              <a:rPr lang="en-US" sz="3200">
                <a:solidFill>
                  <a:srgbClr val="00336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ISL.Safeguarding@towerhamlets.gov.uk</a:t>
            </a:r>
            <a:r>
              <a:rPr lang="en-US" sz="3200">
                <a:solidFill>
                  <a:srgbClr val="003366"/>
                </a:solidFill>
              </a:rPr>
              <a:t> 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700"/>
              <a:buFont typeface="Arial"/>
              <a:buNone/>
            </a:pPr>
            <a:r>
              <a:rPr lang="en-US" sz="3200">
                <a:solidFill>
                  <a:srgbClr val="003366"/>
                </a:solidFill>
              </a:rPr>
              <a:t>020 7364 1080</a:t>
            </a:r>
          </a:p>
          <a:p>
            <a:pPr algn="l"/>
            <a:endParaRPr lang="en-US" sz="2000" b="1" i="0">
              <a:solidFill>
                <a:schemeClr val="tx1"/>
              </a:solidFill>
              <a:effectLst/>
              <a:latin typeface="+mn-lt"/>
            </a:endParaRPr>
          </a:p>
          <a:p>
            <a:pPr algn="l"/>
            <a:r>
              <a:rPr lang="en-US" sz="2800" b="1" i="0">
                <a:solidFill>
                  <a:schemeClr val="tx1"/>
                </a:solidFill>
                <a:effectLst/>
                <a:latin typeface="+mn-lt"/>
              </a:rPr>
              <a:t>The Idea Store Learning Safeguarding Team</a:t>
            </a:r>
            <a:endParaRPr lang="en-US" sz="2800" b="0" i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en-US" sz="2800" b="0" i="0">
                <a:solidFill>
                  <a:schemeClr val="tx1"/>
                </a:solidFill>
                <a:effectLst/>
                <a:latin typeface="+mn-lt"/>
              </a:rPr>
              <a:t>Faruk Miah – Designated Safeguarding Lead </a:t>
            </a:r>
            <a:br>
              <a:rPr lang="en-US" sz="2800" b="0" i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2800">
                <a:solidFill>
                  <a:schemeClr val="tx1"/>
                </a:solidFill>
                <a:latin typeface="+mn-lt"/>
              </a:rPr>
              <a:t>Ian Wollington</a:t>
            </a:r>
            <a:r>
              <a:rPr lang="en-US" sz="2800" b="0" i="0">
                <a:solidFill>
                  <a:schemeClr val="tx1"/>
                </a:solidFill>
                <a:effectLst/>
                <a:latin typeface="+mn-lt"/>
              </a:rPr>
              <a:t>– </a:t>
            </a:r>
            <a:r>
              <a:rPr lang="en-US" sz="2800">
                <a:solidFill>
                  <a:schemeClr val="tx1"/>
                </a:solidFill>
                <a:latin typeface="+mn-lt"/>
              </a:rPr>
              <a:t>Deputy Designated Safeguarding Lead</a:t>
            </a:r>
          </a:p>
          <a:p>
            <a:pPr algn="l"/>
            <a:r>
              <a:rPr lang="en-US" sz="2800" b="0" i="0">
                <a:solidFill>
                  <a:schemeClr val="tx1"/>
                </a:solidFill>
                <a:effectLst/>
                <a:latin typeface="+mn-lt"/>
              </a:rPr>
              <a:t>Victoria Holmes – Safeguarding Support Officer</a:t>
            </a:r>
          </a:p>
          <a:p>
            <a:r>
              <a:rPr lang="en-US" sz="2800">
                <a:solidFill>
                  <a:schemeClr val="tx1"/>
                </a:solidFill>
                <a:latin typeface="+mn-lt"/>
              </a:rPr>
              <a:t>Nikki Chatha - </a:t>
            </a:r>
            <a:r>
              <a:rPr lang="en-US" sz="2800">
                <a:solidFill>
                  <a:schemeClr val="tx1"/>
                </a:solidFill>
              </a:rPr>
              <a:t>Safeguarding Support Officer</a:t>
            </a:r>
          </a:p>
          <a:p>
            <a:pPr algn="l"/>
            <a:endParaRPr lang="en-US" sz="2800" b="0" i="0">
              <a:solidFill>
                <a:schemeClr val="tx1"/>
              </a:solidFill>
              <a:effectLst/>
              <a:latin typeface="+mn-lt"/>
            </a:endParaRPr>
          </a:p>
          <a:p>
            <a:pPr algn="l"/>
            <a:endParaRPr lang="en-US" sz="3600">
              <a:solidFill>
                <a:srgbClr val="003366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700"/>
              <a:buFont typeface="Arial"/>
              <a:buNone/>
            </a:pPr>
            <a:endParaRPr lang="en-US" sz="2800" b="0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>
          <a:extLst>
            <a:ext uri="{FF2B5EF4-FFF2-40B4-BE49-F238E27FC236}">
              <a16:creationId xmlns:a16="http://schemas.microsoft.com/office/drawing/2014/main" id="{FBFEA445-95DA-C143-E537-1B5C9FCE1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8E893-79CF-A4A7-113E-84186D203B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Learning Online</a:t>
            </a:r>
          </a:p>
        </p:txBody>
      </p:sp>
    </p:spTree>
    <p:extLst>
      <p:ext uri="{BB962C8B-B14F-4D97-AF65-F5344CB8AC3E}">
        <p14:creationId xmlns:p14="http://schemas.microsoft.com/office/powerpoint/2010/main" val="31313377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896321-C900-48C2-98D1-BAFEAA25FF42}"/>
              </a:ext>
            </a:extLst>
          </p:cNvPr>
          <p:cNvSpPr txBox="1"/>
          <p:nvPr/>
        </p:nvSpPr>
        <p:spPr>
          <a:xfrm>
            <a:off x="340179" y="1324201"/>
            <a:ext cx="10689772" cy="38904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</a:rPr>
              <a:t>Do not share your personal information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</a:rPr>
              <a:t>Do not share another learner’s information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</a:rPr>
              <a:t>Only send messages, pictures or files about your course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</a:rPr>
              <a:t>Be respectful online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</a:rPr>
              <a:t>Tutors reply during working hours</a:t>
            </a:r>
          </a:p>
          <a:p>
            <a:pPr>
              <a:lnSpc>
                <a:spcPct val="150000"/>
              </a:lnSpc>
            </a:pP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4" name="Google Shape;232;p60">
            <a:extLst>
              <a:ext uri="{FF2B5EF4-FFF2-40B4-BE49-F238E27FC236}">
                <a16:creationId xmlns:a16="http://schemas.microsoft.com/office/drawing/2014/main" id="{D06259A8-8575-4C97-9217-4B3C0170A87D}"/>
              </a:ext>
            </a:extLst>
          </p:cNvPr>
          <p:cNvSpPr txBox="1"/>
          <p:nvPr/>
        </p:nvSpPr>
        <p:spPr>
          <a:xfrm>
            <a:off x="685800" y="181201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en-US" sz="50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Online Safety </a:t>
            </a:r>
            <a:endParaRPr sz="50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74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0746400" cy="13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indent="0" algn="ctr">
              <a:buNone/>
            </a:pPr>
            <a:r>
              <a:rPr lang="en-GB" sz="4667" b="1"/>
              <a:t>What do we use for online learning?</a:t>
            </a:r>
            <a:r>
              <a:rPr lang="en-GB"/>
              <a:t> </a:t>
            </a:r>
            <a:endParaRPr/>
          </a:p>
        </p:txBody>
      </p:sp>
      <p:sp>
        <p:nvSpPr>
          <p:cNvPr id="171" name="Google Shape;171;p6"/>
          <p:cNvSpPr txBox="1"/>
          <p:nvPr/>
        </p:nvSpPr>
        <p:spPr>
          <a:xfrm>
            <a:off x="5699433" y="1171733"/>
            <a:ext cx="5313200" cy="13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1400"/>
            </a:pPr>
            <a:endParaRPr sz="1867" b="1">
              <a:solidFill>
                <a:srgbClr val="38761D"/>
              </a:solidFill>
            </a:endParaRPr>
          </a:p>
        </p:txBody>
      </p:sp>
      <p:sp>
        <p:nvSpPr>
          <p:cNvPr id="172" name="Google Shape;172;p6"/>
          <p:cNvSpPr txBox="1"/>
          <p:nvPr/>
        </p:nvSpPr>
        <p:spPr>
          <a:xfrm>
            <a:off x="321667" y="1350974"/>
            <a:ext cx="6298208" cy="1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>
              <a:buSzPts val="1400"/>
            </a:pPr>
            <a:endParaRPr sz="1867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9C5537-27F5-F8E1-A2B5-0BD412E07BCF}"/>
              </a:ext>
            </a:extLst>
          </p:cNvPr>
          <p:cNvSpPr txBox="1"/>
          <p:nvPr/>
        </p:nvSpPr>
        <p:spPr>
          <a:xfrm>
            <a:off x="654501" y="1171733"/>
            <a:ext cx="6460674" cy="3416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1"/>
                </a:solidFill>
              </a:rPr>
              <a:t>Your tutor may use Google classroom for classwork and homework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1"/>
                </a:solidFill>
              </a:rPr>
              <a:t>You do not have to join if you do not want to.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1"/>
                </a:solidFill>
              </a:rPr>
              <a:t>Your tutor will make another plan with you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1"/>
                </a:solidFill>
              </a:rPr>
              <a:t>Please check your classwork and messages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1"/>
                </a:solidFill>
              </a:rPr>
              <a:t>Tutors may not reply immediately</a:t>
            </a:r>
          </a:p>
          <a:p>
            <a:endParaRPr lang="en-GB" sz="2400">
              <a:solidFill>
                <a:schemeClr val="tx1"/>
              </a:solidFill>
            </a:endParaRPr>
          </a:p>
        </p:txBody>
      </p:sp>
      <p:pic>
        <p:nvPicPr>
          <p:cNvPr id="173" name="Google Shape;17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2900" y="1998001"/>
            <a:ext cx="2897800" cy="28187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759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"/>
          <p:cNvSpPr txBox="1"/>
          <p:nvPr/>
        </p:nvSpPr>
        <p:spPr>
          <a:xfrm>
            <a:off x="442056" y="1058381"/>
            <a:ext cx="10346000" cy="4474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1118" indent="-457189">
              <a:buClr>
                <a:srgbClr val="002060"/>
              </a:buClr>
              <a:buSzPts val="1900"/>
              <a:buFont typeface="Arial"/>
              <a:buChar char="•"/>
            </a:pPr>
            <a:r>
              <a:rPr lang="en-GB" sz="3333">
                <a:solidFill>
                  <a:schemeClr val="dk1"/>
                </a:solidFill>
              </a:rPr>
              <a:t>Try and find a quiet place to join your class </a:t>
            </a:r>
            <a:endParaRPr sz="1867"/>
          </a:p>
          <a:p>
            <a:pPr marL="601118" indent="-457189">
              <a:buClr>
                <a:srgbClr val="002060"/>
              </a:buClr>
              <a:buSzPts val="1900"/>
              <a:buFont typeface="Arial"/>
              <a:buChar char="•"/>
            </a:pPr>
            <a:r>
              <a:rPr lang="en-GB" sz="3333">
                <a:solidFill>
                  <a:schemeClr val="dk1"/>
                </a:solidFill>
              </a:rPr>
              <a:t>One person to speak at a time</a:t>
            </a:r>
            <a:endParaRPr sz="1867"/>
          </a:p>
          <a:p>
            <a:pPr marL="601118" indent="-457189">
              <a:buClr>
                <a:srgbClr val="002060"/>
              </a:buClr>
              <a:buSzPts val="1900"/>
              <a:buFont typeface="Arial"/>
              <a:buChar char="•"/>
            </a:pPr>
            <a:r>
              <a:rPr lang="en-GB" sz="3333">
                <a:solidFill>
                  <a:schemeClr val="dk1"/>
                </a:solidFill>
              </a:rPr>
              <a:t>Use the mute control if it is noisy in your home</a:t>
            </a:r>
            <a:endParaRPr sz="1867"/>
          </a:p>
          <a:p>
            <a:pPr marL="601118" indent="-457189">
              <a:buClr>
                <a:srgbClr val="002060"/>
              </a:buClr>
              <a:buSzPts val="1900"/>
              <a:buFont typeface="Arial"/>
              <a:buChar char="•"/>
            </a:pPr>
            <a:r>
              <a:rPr lang="en-GB" sz="3333">
                <a:solidFill>
                  <a:schemeClr val="dk1"/>
                </a:solidFill>
              </a:rPr>
              <a:t>Listen to the teacher and others in your class</a:t>
            </a:r>
            <a:endParaRPr sz="1867"/>
          </a:p>
          <a:p>
            <a:pPr marL="601118" indent="-457189">
              <a:buClr>
                <a:srgbClr val="002060"/>
              </a:buClr>
              <a:buSzPts val="1900"/>
              <a:buFont typeface="Arial"/>
              <a:buChar char="•"/>
            </a:pPr>
            <a:r>
              <a:rPr lang="en-GB" sz="3333">
                <a:solidFill>
                  <a:schemeClr val="dk1"/>
                </a:solidFill>
              </a:rPr>
              <a:t>If you don’t want to show your home, you can change the background. </a:t>
            </a:r>
            <a:endParaRPr sz="1867"/>
          </a:p>
          <a:p>
            <a:pPr marL="601118" indent="-457189">
              <a:buClr>
                <a:srgbClr val="002060"/>
              </a:buClr>
              <a:buSzPts val="1900"/>
              <a:buFont typeface="Arial"/>
              <a:buChar char="•"/>
            </a:pPr>
            <a:r>
              <a:rPr lang="en-GB" sz="3333">
                <a:solidFill>
                  <a:schemeClr val="dk1"/>
                </a:solidFill>
              </a:rPr>
              <a:t>Be patient!  Sometimes the internet connection can be slow!</a:t>
            </a:r>
            <a:endParaRPr sz="3333">
              <a:solidFill>
                <a:schemeClr val="dk1"/>
              </a:solidFill>
            </a:endParaRPr>
          </a:p>
          <a:p>
            <a:pPr>
              <a:buSzPts val="1900"/>
            </a:pPr>
            <a:endParaRPr sz="2533"/>
          </a:p>
          <a:p>
            <a:pPr>
              <a:buSzPts val="1900"/>
            </a:pPr>
            <a:endParaRPr sz="2533"/>
          </a:p>
        </p:txBody>
      </p:sp>
      <p:sp>
        <p:nvSpPr>
          <p:cNvPr id="193" name="Google Shape;193;p8"/>
          <p:cNvSpPr txBox="1">
            <a:spLocks noGrp="1"/>
          </p:cNvSpPr>
          <p:nvPr>
            <p:ph type="title"/>
          </p:nvPr>
        </p:nvSpPr>
        <p:spPr>
          <a:xfrm>
            <a:off x="646324" y="141981"/>
            <a:ext cx="6851361" cy="9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buSzPts val="5000"/>
            </a:pPr>
            <a:r>
              <a:rPr lang="en-GB" sz="5000">
                <a:solidFill>
                  <a:schemeClr val="tx1"/>
                </a:solidFill>
              </a:rPr>
              <a:t>Online Class Rules</a:t>
            </a:r>
            <a:endParaRPr sz="50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0"/>
          <p:cNvSpPr txBox="1"/>
          <p:nvPr/>
        </p:nvSpPr>
        <p:spPr>
          <a:xfrm>
            <a:off x="384810" y="191191"/>
            <a:ext cx="7924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en-US" sz="50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WhatsApp</a:t>
            </a:r>
            <a:endParaRPr sz="50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E330D9-6AE5-4F5A-8376-F571AB3C3514}"/>
              </a:ext>
            </a:extLst>
          </p:cNvPr>
          <p:cNvSpPr txBox="1"/>
          <p:nvPr/>
        </p:nvSpPr>
        <p:spPr>
          <a:xfrm>
            <a:off x="572656" y="1593219"/>
            <a:ext cx="10852726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1"/>
                </a:solidFill>
              </a:rPr>
              <a:t>Your teacher may use WhatsApp to send course messages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1"/>
                </a:solidFill>
                <a:highlight>
                  <a:srgbClr val="FFFF00"/>
                </a:highlight>
              </a:rPr>
              <a:t>Save your tutor's mobile number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1"/>
                </a:solidFill>
              </a:rPr>
              <a:t>Please read messages from your tutor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tx1"/>
                </a:solidFill>
              </a:rPr>
              <a:t>WhatsApp is only for course information</a:t>
            </a:r>
          </a:p>
          <a:p>
            <a:endParaRPr lang="en-GB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34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26806C-9BDA-4EF7-86E2-8C3E9589D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20" y="3179403"/>
            <a:ext cx="3515834" cy="29609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2672C7-0F9C-43C6-AF99-BA3F0D745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257" y="1939275"/>
            <a:ext cx="2896004" cy="42011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148F64-108A-466D-BC1D-9BF2B265A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2757" y="2513280"/>
            <a:ext cx="2657846" cy="2305372"/>
          </a:xfrm>
          <a:prstGeom prst="rect">
            <a:avLst/>
          </a:prstGeom>
        </p:spPr>
      </p:pic>
      <p:sp>
        <p:nvSpPr>
          <p:cNvPr id="8" name="Google Shape;232;p60">
            <a:extLst>
              <a:ext uri="{FF2B5EF4-FFF2-40B4-BE49-F238E27FC236}">
                <a16:creationId xmlns:a16="http://schemas.microsoft.com/office/drawing/2014/main" id="{6C1E61BF-9FFF-46CB-9F0D-755514EBF4BC}"/>
              </a:ext>
            </a:extLst>
          </p:cNvPr>
          <p:cNvSpPr txBox="1"/>
          <p:nvPr/>
        </p:nvSpPr>
        <p:spPr>
          <a:xfrm>
            <a:off x="316951" y="119995"/>
            <a:ext cx="976448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en-US" sz="50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WhatsApp Privacy Settings </a:t>
            </a:r>
            <a:endParaRPr sz="50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044857-297D-46A7-93DE-6592E367CA2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190" r="3787" b="18110"/>
          <a:stretch/>
        </p:blipFill>
        <p:spPr>
          <a:xfrm>
            <a:off x="273920" y="1604785"/>
            <a:ext cx="3383680" cy="6023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3D65B38-D553-439C-B396-02AD6D5E5EBF}"/>
              </a:ext>
            </a:extLst>
          </p:cNvPr>
          <p:cNvSpPr txBox="1"/>
          <p:nvPr/>
        </p:nvSpPr>
        <p:spPr>
          <a:xfrm>
            <a:off x="273920" y="907018"/>
            <a:ext cx="4445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chemeClr val="tx1"/>
                </a:solidFill>
              </a:rPr>
              <a:t>1. Click on the 3 dots and open settings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2895F72-7681-464E-A8FA-D662D8024175}"/>
              </a:ext>
            </a:extLst>
          </p:cNvPr>
          <p:cNvCxnSpPr>
            <a:cxnSpLocks/>
          </p:cNvCxnSpPr>
          <p:nvPr/>
        </p:nvCxnSpPr>
        <p:spPr>
          <a:xfrm flipH="1">
            <a:off x="3426480" y="1338301"/>
            <a:ext cx="231120" cy="488542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7580BA7-82A2-4F23-B8DB-428CAAEAF558}"/>
              </a:ext>
            </a:extLst>
          </p:cNvPr>
          <p:cNvSpPr txBox="1"/>
          <p:nvPr/>
        </p:nvSpPr>
        <p:spPr>
          <a:xfrm>
            <a:off x="273920" y="2512809"/>
            <a:ext cx="3019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chemeClr val="tx1"/>
                </a:solidFill>
              </a:rPr>
              <a:t>2. Click on privacy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92128D-B332-49F2-BDAA-97DD482A9D3F}"/>
              </a:ext>
            </a:extLst>
          </p:cNvPr>
          <p:cNvSpPr txBox="1"/>
          <p:nvPr/>
        </p:nvSpPr>
        <p:spPr>
          <a:xfrm>
            <a:off x="4404993" y="1286430"/>
            <a:ext cx="3382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chemeClr val="tx1"/>
                </a:solidFill>
              </a:rPr>
              <a:t>3. Click on profile photo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6733516-92EB-4D79-BB9F-8298A1B23BDA}"/>
              </a:ext>
            </a:extLst>
          </p:cNvPr>
          <p:cNvSpPr txBox="1"/>
          <p:nvPr/>
        </p:nvSpPr>
        <p:spPr>
          <a:xfrm>
            <a:off x="8142918" y="1398138"/>
            <a:ext cx="37751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chemeClr val="tx1"/>
                </a:solidFill>
              </a:rPr>
              <a:t>4. Decide who you want to see your profile photo: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CF6FC8C-EE50-48F8-9E49-CC87BF27A094}"/>
              </a:ext>
            </a:extLst>
          </p:cNvPr>
          <p:cNvCxnSpPr>
            <a:cxnSpLocks/>
          </p:cNvCxnSpPr>
          <p:nvPr/>
        </p:nvCxnSpPr>
        <p:spPr>
          <a:xfrm flipH="1">
            <a:off x="1594572" y="2871627"/>
            <a:ext cx="742376" cy="2678821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7055044-FD97-4B88-AC11-57B9A4BCA0F2}"/>
              </a:ext>
            </a:extLst>
          </p:cNvPr>
          <p:cNvCxnSpPr>
            <a:cxnSpLocks/>
          </p:cNvCxnSpPr>
          <p:nvPr/>
        </p:nvCxnSpPr>
        <p:spPr>
          <a:xfrm flipH="1">
            <a:off x="5926771" y="1614904"/>
            <a:ext cx="1356176" cy="2156127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31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>
          <a:extLst>
            <a:ext uri="{FF2B5EF4-FFF2-40B4-BE49-F238E27FC236}">
              <a16:creationId xmlns:a16="http://schemas.microsoft.com/office/drawing/2014/main" id="{893BEF29-06E5-8192-6BC6-F747F67BE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7C55A-D712-AFAF-DE72-19E1FE6927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Extra Support</a:t>
            </a:r>
          </a:p>
        </p:txBody>
      </p:sp>
    </p:spTree>
    <p:extLst>
      <p:ext uri="{BB962C8B-B14F-4D97-AF65-F5344CB8AC3E}">
        <p14:creationId xmlns:p14="http://schemas.microsoft.com/office/powerpoint/2010/main" val="22889041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62"/>
          <p:cNvSpPr txBox="1"/>
          <p:nvPr/>
        </p:nvSpPr>
        <p:spPr>
          <a:xfrm>
            <a:off x="444743" y="162784"/>
            <a:ext cx="81375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50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Learner Support &amp; Advice</a:t>
            </a:r>
            <a:endParaRPr sz="50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62"/>
          <p:cNvSpPr txBox="1"/>
          <p:nvPr/>
        </p:nvSpPr>
        <p:spPr>
          <a:xfrm>
            <a:off x="1116037" y="1628776"/>
            <a:ext cx="9959926" cy="31980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/>
              <a:buNone/>
            </a:pPr>
            <a:r>
              <a:rPr lang="en-US" sz="3200" b="0" i="0">
                <a:solidFill>
                  <a:schemeClr val="tx1"/>
                </a:solidFill>
                <a:effectLst/>
                <a:latin typeface="Helvetica Neue"/>
              </a:rPr>
              <a:t>Do you need extra help with learning?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/>
                </a:solidFill>
                <a:latin typeface="Helvetica Neue"/>
              </a:rPr>
              <a:t>Tell your tutor if you need extra help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/>
                </a:solidFill>
                <a:latin typeface="Helvetica Neue"/>
              </a:rPr>
              <a:t>We will talk to you about what support may be available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/>
                </a:solidFill>
                <a:latin typeface="Helvetica Neue"/>
              </a:rPr>
              <a:t>You can talk to us privately</a:t>
            </a:r>
            <a:endParaRPr sz="3200">
              <a:solidFill>
                <a:schemeClr val="tx1"/>
              </a:solidFill>
              <a:latin typeface="Helvetica Neu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62"/>
          <p:cNvSpPr txBox="1"/>
          <p:nvPr/>
        </p:nvSpPr>
        <p:spPr>
          <a:xfrm>
            <a:off x="885807" y="76723"/>
            <a:ext cx="995992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5000" b="1">
                <a:solidFill>
                  <a:srgbClr val="003366"/>
                </a:solidFill>
              </a:rPr>
              <a:t>Oyster Card Support </a:t>
            </a: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5000" b="1">
                <a:solidFill>
                  <a:srgbClr val="003366"/>
                </a:solidFill>
              </a:rPr>
              <a:t>(For exam classes only)</a:t>
            </a:r>
            <a:endParaRPr sz="50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62"/>
          <p:cNvSpPr txBox="1"/>
          <p:nvPr/>
        </p:nvSpPr>
        <p:spPr>
          <a:xfrm>
            <a:off x="885807" y="1829971"/>
            <a:ext cx="9959926" cy="31980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indent="-457200">
              <a:lnSpc>
                <a:spcPct val="90000"/>
              </a:lnSpc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3200">
                <a:solidFill>
                  <a:schemeClr val="tx1"/>
                </a:solidFill>
                <a:latin typeface="Helvetica Neue"/>
              </a:rPr>
              <a:t>This is for exam classes only</a:t>
            </a:r>
          </a:p>
          <a:p>
            <a:pPr marL="457200" indent="-457200">
              <a:lnSpc>
                <a:spcPct val="90000"/>
              </a:lnSpc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3200">
                <a:solidFill>
                  <a:schemeClr val="tx1"/>
                </a:solidFill>
                <a:latin typeface="Helvetica Neue"/>
              </a:rPr>
              <a:t>Ask your tutor if you may be eligible</a:t>
            </a:r>
          </a:p>
          <a:p>
            <a:pPr marL="457200" indent="-457200">
              <a:lnSpc>
                <a:spcPct val="90000"/>
              </a:lnSpc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3200">
                <a:solidFill>
                  <a:schemeClr val="tx1"/>
                </a:solidFill>
                <a:latin typeface="Helvetica Neue"/>
              </a:rPr>
              <a:t>It pays 50% of your travel costs</a:t>
            </a:r>
          </a:p>
          <a:p>
            <a:pPr marL="457200" indent="-457200">
              <a:lnSpc>
                <a:spcPct val="90000"/>
              </a:lnSpc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3200">
                <a:solidFill>
                  <a:schemeClr val="tx1"/>
                </a:solidFill>
                <a:latin typeface="Helvetica Neue"/>
              </a:rPr>
              <a:t>It is for bus travel to and from class</a:t>
            </a:r>
          </a:p>
          <a:p>
            <a:pPr marL="457200" indent="-457200">
              <a:lnSpc>
                <a:spcPct val="90000"/>
              </a:lnSpc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3200">
                <a:solidFill>
                  <a:schemeClr val="tx1"/>
                </a:solidFill>
                <a:latin typeface="Helvetica Neue"/>
              </a:rPr>
              <a:t>Eligibility: UC &amp; depending on postcode</a:t>
            </a:r>
            <a:endParaRPr lang="en-US">
              <a:solidFill>
                <a:schemeClr val="tx1"/>
              </a:solidFill>
            </a:endParaRPr>
          </a:p>
          <a:p>
            <a:pPr algn="ctr">
              <a:lnSpc>
                <a:spcPct val="90000"/>
              </a:lnSpc>
              <a:buSzPts val="1800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0977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62"/>
          <p:cNvSpPr txBox="1"/>
          <p:nvPr/>
        </p:nvSpPr>
        <p:spPr>
          <a:xfrm>
            <a:off x="477016" y="76723"/>
            <a:ext cx="81375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50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Local support services </a:t>
            </a:r>
            <a:endParaRPr sz="5000" b="1" i="0" u="none" strike="noStrike" cap="none">
              <a:solidFill>
                <a:srgbClr val="0033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62"/>
          <p:cNvSpPr txBox="1"/>
          <p:nvPr/>
        </p:nvSpPr>
        <p:spPr>
          <a:xfrm>
            <a:off x="570065" y="1219723"/>
            <a:ext cx="9918547" cy="45974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/>
              <a:buNone/>
            </a:pPr>
            <a:r>
              <a:rPr lang="en-US" sz="3200" b="0" i="0">
                <a:solidFill>
                  <a:srgbClr val="002060"/>
                </a:solidFill>
                <a:effectLst/>
                <a:latin typeface="Helvetica Neue"/>
              </a:rPr>
              <a:t>If you need help with any of the following issues: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002060"/>
                </a:solidFill>
                <a:latin typeface="Helvetica Neue"/>
              </a:rPr>
              <a:t>Money – benefits, debt and Council Tax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3200" b="0" i="0">
                <a:solidFill>
                  <a:srgbClr val="002060"/>
                </a:solidFill>
                <a:effectLst/>
                <a:latin typeface="Helvetica Neue"/>
              </a:rPr>
              <a:t>Housing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002060"/>
                </a:solidFill>
                <a:latin typeface="Helvetica Neue"/>
              </a:rPr>
              <a:t>Health and wellbeing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3200" b="0" i="0">
                <a:solidFill>
                  <a:srgbClr val="002060"/>
                </a:solidFill>
                <a:effectLst/>
                <a:latin typeface="Helvetica Neue"/>
              </a:rPr>
              <a:t>Safety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002060"/>
                </a:solidFill>
                <a:latin typeface="Helvetica Neue"/>
              </a:rPr>
              <a:t>Work and digital skills</a:t>
            </a:r>
          </a:p>
          <a:p>
            <a:pPr marL="4572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3200" b="0" i="0">
                <a:solidFill>
                  <a:srgbClr val="002060"/>
                </a:solidFill>
                <a:effectLst/>
                <a:latin typeface="Helvetica Neue"/>
              </a:rPr>
              <a:t>Legal advice</a:t>
            </a:r>
            <a:endParaRPr lang="en-US" sz="3200">
              <a:solidFill>
                <a:srgbClr val="002060"/>
              </a:solidFill>
              <a:latin typeface="Helvetica Neue"/>
            </a:endParaRPr>
          </a:p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</a:pPr>
            <a:endParaRPr lang="en-US" sz="3200">
              <a:solidFill>
                <a:srgbClr val="002060"/>
              </a:solidFill>
              <a:latin typeface="Helvetica Neue"/>
            </a:endParaRPr>
          </a:p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1800"/>
            </a:pPr>
            <a:r>
              <a:rPr lang="en-US" sz="3200" b="0" i="0">
                <a:solidFill>
                  <a:srgbClr val="002060"/>
                </a:solidFill>
                <a:effectLst/>
                <a:latin typeface="Helvetica Neue"/>
              </a:rPr>
              <a:t>Talk to your teacher if you need help. </a:t>
            </a:r>
            <a:endParaRPr lang="en-US" sz="3200" b="0" i="0">
              <a:solidFill>
                <a:schemeClr val="tx1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1832906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>
          <a:extLst>
            <a:ext uri="{FF2B5EF4-FFF2-40B4-BE49-F238E27FC236}">
              <a16:creationId xmlns:a16="http://schemas.microsoft.com/office/drawing/2014/main" id="{597117B1-8F20-6219-68E2-5ED1B651B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CBB2B-AE9E-A1DF-80AC-95BD4BF9DD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Your next steps</a:t>
            </a:r>
          </a:p>
        </p:txBody>
      </p:sp>
    </p:spTree>
    <p:extLst>
      <p:ext uri="{BB962C8B-B14F-4D97-AF65-F5344CB8AC3E}">
        <p14:creationId xmlns:p14="http://schemas.microsoft.com/office/powerpoint/2010/main" val="13129736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>
          <a:extLst>
            <a:ext uri="{FF2B5EF4-FFF2-40B4-BE49-F238E27FC236}">
              <a16:creationId xmlns:a16="http://schemas.microsoft.com/office/drawing/2014/main" id="{7E612279-1D1B-FA64-BE5E-EF62D0D37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>
            <a:extLst>
              <a:ext uri="{FF2B5EF4-FFF2-40B4-BE49-F238E27FC236}">
                <a16:creationId xmlns:a16="http://schemas.microsoft.com/office/drawing/2014/main" id="{8383B342-7CAF-959E-7553-1E8F52E0EC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138"/>
            <a:ext cx="977061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/>
              <a:t>What happens after your course?</a:t>
            </a:r>
            <a:br>
              <a:rPr lang="en-US"/>
            </a:br>
            <a:endParaRPr/>
          </a:p>
        </p:txBody>
      </p:sp>
      <p:sp>
        <p:nvSpPr>
          <p:cNvPr id="65" name="Google Shape;65;p8">
            <a:extLst>
              <a:ext uri="{FF2B5EF4-FFF2-40B4-BE49-F238E27FC236}">
                <a16:creationId xmlns:a16="http://schemas.microsoft.com/office/drawing/2014/main" id="{0FB5C92F-6F90-3B9A-F57D-A715CAC967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65708" y="886811"/>
            <a:ext cx="10515600" cy="50843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-457200">
              <a:buSzPts val="2800"/>
            </a:pPr>
            <a:r>
              <a:rPr lang="en-US"/>
              <a:t>Your tutor will support you during your course</a:t>
            </a:r>
          </a:p>
          <a:p>
            <a:pPr indent="-457200">
              <a:buSzPts val="2800"/>
            </a:pPr>
            <a:r>
              <a:rPr lang="en-US"/>
              <a:t>Your tutor will tell you how you are progressing </a:t>
            </a:r>
          </a:p>
          <a:p>
            <a:pPr indent="-457200">
              <a:buSzPts val="2800"/>
            </a:pPr>
            <a:r>
              <a:rPr lang="en-US"/>
              <a:t>Your tutor will give you feedback on your classwork and homework </a:t>
            </a:r>
          </a:p>
          <a:p>
            <a:pPr indent="-457200">
              <a:buSzPts val="2800"/>
            </a:pPr>
            <a:r>
              <a:rPr lang="en-US"/>
              <a:t>Near the end of the course, your tutor will talk to you about your next steps</a:t>
            </a:r>
          </a:p>
          <a:p>
            <a:pPr indent="-457200">
              <a:buSzPts val="2800"/>
            </a:pPr>
            <a:r>
              <a:rPr lang="en-US"/>
              <a:t>You may be able to move on to another Idea Store learning course</a:t>
            </a:r>
          </a:p>
          <a:p>
            <a:pPr indent="-457200">
              <a:buSzPts val="2800"/>
            </a:pPr>
            <a:r>
              <a:rPr lang="en-US"/>
              <a:t>You cannot usually repeat the same course in the same year</a:t>
            </a:r>
          </a:p>
          <a:p>
            <a:pPr indent="-457200">
              <a:buSzPts val="2800"/>
            </a:pPr>
            <a:r>
              <a:rPr lang="en-US"/>
              <a:t> If another provider is better for you, your tutor will tell you </a:t>
            </a:r>
          </a:p>
          <a:p>
            <a:pPr marL="0" indent="0">
              <a:buSzPts val="280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78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A8596EE-664E-ADBC-6F21-71F7CC8C61E3}"/>
              </a:ext>
            </a:extLst>
          </p:cNvPr>
          <p:cNvGraphicFramePr/>
          <p:nvPr/>
        </p:nvGraphicFramePr>
        <p:xfrm>
          <a:off x="108367" y="110067"/>
          <a:ext cx="11975265" cy="3238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AB14676-3396-71DC-64DF-6FA5970AFF5A}"/>
              </a:ext>
            </a:extLst>
          </p:cNvPr>
          <p:cNvGraphicFramePr/>
          <p:nvPr/>
        </p:nvGraphicFramePr>
        <p:xfrm>
          <a:off x="108367" y="3428999"/>
          <a:ext cx="11975265" cy="3318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5370905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7A948-02A2-C66E-16B9-CC9D2E0C0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19B9459-B662-D616-6F3E-01F1360A08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4789359"/>
              </p:ext>
            </p:extLst>
          </p:nvPr>
        </p:nvGraphicFramePr>
        <p:xfrm>
          <a:off x="338135" y="261252"/>
          <a:ext cx="11515725" cy="5549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D11A4DB5-4787-A2EC-494C-FE1354F16984}"/>
              </a:ext>
            </a:extLst>
          </p:cNvPr>
          <p:cNvSpPr/>
          <p:nvPr/>
        </p:nvSpPr>
        <p:spPr>
          <a:xfrm>
            <a:off x="5976936" y="6004855"/>
            <a:ext cx="238125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5418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2D26B-ECFD-CD52-EB4A-4F6F69362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A5F0DEC-6F62-0A92-638E-F1ACF5C57F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6425685"/>
              </p:ext>
            </p:extLst>
          </p:nvPr>
        </p:nvGraphicFramePr>
        <p:xfrm>
          <a:off x="338137" y="330090"/>
          <a:ext cx="11515725" cy="5759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9E2B0554-4C5C-C6A1-8563-2D861E0ABD41}"/>
              </a:ext>
            </a:extLst>
          </p:cNvPr>
          <p:cNvSpPr/>
          <p:nvPr/>
        </p:nvSpPr>
        <p:spPr>
          <a:xfrm>
            <a:off x="5905496" y="6089759"/>
            <a:ext cx="209551" cy="219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8359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">
      <a:dk1>
        <a:srgbClr val="003366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ustom 1">
      <a:dk1>
        <a:srgbClr val="003366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8e38aaa-2514-4b62-bcb7-8e476af75d9a">
      <Terms xmlns="http://schemas.microsoft.com/office/infopath/2007/PartnerControls"/>
    </lcf76f155ced4ddcb4097134ff3c332f>
    <TaxCatchAll xmlns="20e2bef3-9786-4dee-ae28-4a0f9d14209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A6F5E39A44F04F89E45FF2CAB2D231" ma:contentTypeVersion="19" ma:contentTypeDescription="Create a new document." ma:contentTypeScope="" ma:versionID="d1aa22849dadb4825246f0a8fe75970e">
  <xsd:schema xmlns:xsd="http://www.w3.org/2001/XMLSchema" xmlns:xs="http://www.w3.org/2001/XMLSchema" xmlns:p="http://schemas.microsoft.com/office/2006/metadata/properties" xmlns:ns2="f8e38aaa-2514-4b62-bcb7-8e476af75d9a" xmlns:ns3="20e2bef3-9786-4dee-ae28-4a0f9d142097" targetNamespace="http://schemas.microsoft.com/office/2006/metadata/properties" ma:root="true" ma:fieldsID="3898a4186ce099611af93d7b0336e84e" ns2:_="" ns3:_="">
    <xsd:import namespace="f8e38aaa-2514-4b62-bcb7-8e476af75d9a"/>
    <xsd:import namespace="20e2bef3-9786-4dee-ae28-4a0f9d1420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e38aaa-2514-4b62-bcb7-8e476af75d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77725aa-a115-4173-8de3-4bc35a2462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e2bef3-9786-4dee-ae28-4a0f9d14209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2d6dedc-05b4-41bd-b0f2-898684f9aba8}" ma:internalName="TaxCatchAll" ma:showField="CatchAllData" ma:web="20e2bef3-9786-4dee-ae28-4a0f9d1420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335583-3838-4E13-B67B-91F3116E3C5D}">
  <ds:schemaRefs>
    <ds:schemaRef ds:uri="20e2bef3-9786-4dee-ae28-4a0f9d142097"/>
    <ds:schemaRef ds:uri="f8e38aaa-2514-4b62-bcb7-8e476af75d9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5C500FC-29BC-4243-8F83-1B79D610CF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9DF6DE-BFBB-4675-8D14-1FB52859C567}">
  <ds:schemaRefs>
    <ds:schemaRef ds:uri="20e2bef3-9786-4dee-ae28-4a0f9d142097"/>
    <ds:schemaRef ds:uri="f8e38aaa-2514-4b62-bcb7-8e476af75d9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34</Slides>
  <Notes>27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1_Office Theme</vt:lpstr>
      <vt:lpstr>Office Theme</vt:lpstr>
      <vt:lpstr>Welcome to Idea Store Learning</vt:lpstr>
      <vt:lpstr>Today we will talk about… </vt:lpstr>
      <vt:lpstr>Welcome to your course</vt:lpstr>
      <vt:lpstr>What you need for class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Health and Safety</vt:lpstr>
      <vt:lpstr>PowerPoint Presentation</vt:lpstr>
      <vt:lpstr>PowerPoint Presentation</vt:lpstr>
      <vt:lpstr>Safeguarding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Learning Online</vt:lpstr>
      <vt:lpstr>PowerPoint Presentation</vt:lpstr>
      <vt:lpstr>PowerPoint Presentation</vt:lpstr>
      <vt:lpstr>Online Class Rules</vt:lpstr>
      <vt:lpstr>PowerPoint Presentation</vt:lpstr>
      <vt:lpstr>PowerPoint Presentation</vt:lpstr>
      <vt:lpstr>Extra Support</vt:lpstr>
      <vt:lpstr>PowerPoint Presentation</vt:lpstr>
      <vt:lpstr>PowerPoint Presentation</vt:lpstr>
      <vt:lpstr>PowerPoint Presentation</vt:lpstr>
      <vt:lpstr>Your next steps</vt:lpstr>
      <vt:lpstr>What happens after your course?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Learner In-class Induction 2022-2023</dc:title>
  <dc:creator>Eugene.Waters</dc:creator>
  <cp:revision>1</cp:revision>
  <dcterms:created xsi:type="dcterms:W3CDTF">2010-11-25T09:44:01Z</dcterms:created>
  <dcterms:modified xsi:type="dcterms:W3CDTF">2026-09-03T13:06:19Z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0x01010037A6F5E39A44F04F89E45FF2CAB2D231</vt:lpwstr>
  </property>
  <property fmtid="{D5CDD505-2E9C-101B-9397-08002B2CF9AE}" pid="3" name="MediaServiceImageTags">
    <vt:lpwstr/>
  </property>
</Properties>
</file>